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87" r:id="rId3"/>
    <p:sldMasterId id="2147483701" r:id="rId4"/>
  </p:sldMasterIdLst>
  <p:notesMasterIdLst>
    <p:notesMasterId r:id="rId100"/>
  </p:notesMasterIdLst>
  <p:sldIdLst>
    <p:sldId id="336" r:id="rId5"/>
    <p:sldId id="337" r:id="rId6"/>
    <p:sldId id="338" r:id="rId7"/>
    <p:sldId id="339" r:id="rId8"/>
    <p:sldId id="340" r:id="rId9"/>
    <p:sldId id="341" r:id="rId10"/>
    <p:sldId id="343" r:id="rId11"/>
    <p:sldId id="344" r:id="rId12"/>
    <p:sldId id="345" r:id="rId13"/>
    <p:sldId id="346" r:id="rId14"/>
    <p:sldId id="347" r:id="rId15"/>
    <p:sldId id="348" r:id="rId16"/>
    <p:sldId id="349" r:id="rId17"/>
    <p:sldId id="350" r:id="rId18"/>
    <p:sldId id="351" r:id="rId19"/>
    <p:sldId id="352" r:id="rId20"/>
    <p:sldId id="354" r:id="rId21"/>
    <p:sldId id="355" r:id="rId22"/>
    <p:sldId id="356" r:id="rId23"/>
    <p:sldId id="358" r:id="rId24"/>
    <p:sldId id="359" r:id="rId25"/>
    <p:sldId id="360" r:id="rId26"/>
    <p:sldId id="361" r:id="rId27"/>
    <p:sldId id="362" r:id="rId28"/>
    <p:sldId id="363" r:id="rId29"/>
    <p:sldId id="334" r:id="rId30"/>
    <p:sldId id="258" r:id="rId31"/>
    <p:sldId id="259" r:id="rId32"/>
    <p:sldId id="260" r:id="rId33"/>
    <p:sldId id="261" r:id="rId34"/>
    <p:sldId id="262" r:id="rId35"/>
    <p:sldId id="263" r:id="rId36"/>
    <p:sldId id="264" r:id="rId37"/>
    <p:sldId id="265" r:id="rId38"/>
    <p:sldId id="266" r:id="rId39"/>
    <p:sldId id="267" r:id="rId40"/>
    <p:sldId id="268" r:id="rId41"/>
    <p:sldId id="269" r:id="rId42"/>
    <p:sldId id="270" r:id="rId43"/>
    <p:sldId id="271" r:id="rId44"/>
    <p:sldId id="272" r:id="rId45"/>
    <p:sldId id="273" r:id="rId46"/>
    <p:sldId id="274" r:id="rId47"/>
    <p:sldId id="275" r:id="rId48"/>
    <p:sldId id="276" r:id="rId49"/>
    <p:sldId id="277" r:id="rId50"/>
    <p:sldId id="278" r:id="rId51"/>
    <p:sldId id="279" r:id="rId52"/>
    <p:sldId id="280" r:id="rId53"/>
    <p:sldId id="281" r:id="rId54"/>
    <p:sldId id="282" r:id="rId55"/>
    <p:sldId id="283" r:id="rId56"/>
    <p:sldId id="284" r:id="rId57"/>
    <p:sldId id="285" r:id="rId58"/>
    <p:sldId id="286" r:id="rId59"/>
    <p:sldId id="287" r:id="rId60"/>
    <p:sldId id="288" r:id="rId61"/>
    <p:sldId id="289" r:id="rId62"/>
    <p:sldId id="364" r:id="rId63"/>
    <p:sldId id="290" r:id="rId64"/>
    <p:sldId id="291" r:id="rId65"/>
    <p:sldId id="292" r:id="rId66"/>
    <p:sldId id="293" r:id="rId67"/>
    <p:sldId id="294" r:id="rId68"/>
    <p:sldId id="295" r:id="rId69"/>
    <p:sldId id="296" r:id="rId70"/>
    <p:sldId id="297" r:id="rId71"/>
    <p:sldId id="298" r:id="rId72"/>
    <p:sldId id="299" r:id="rId73"/>
    <p:sldId id="300" r:id="rId74"/>
    <p:sldId id="301" r:id="rId75"/>
    <p:sldId id="302" r:id="rId76"/>
    <p:sldId id="303" r:id="rId77"/>
    <p:sldId id="304" r:id="rId78"/>
    <p:sldId id="335" r:id="rId79"/>
    <p:sldId id="310" r:id="rId80"/>
    <p:sldId id="311" r:id="rId81"/>
    <p:sldId id="312" r:id="rId82"/>
    <p:sldId id="313" r:id="rId83"/>
    <p:sldId id="314" r:id="rId84"/>
    <p:sldId id="315" r:id="rId85"/>
    <p:sldId id="316" r:id="rId86"/>
    <p:sldId id="317" r:id="rId87"/>
    <p:sldId id="318" r:id="rId88"/>
    <p:sldId id="319" r:id="rId89"/>
    <p:sldId id="320" r:id="rId90"/>
    <p:sldId id="321" r:id="rId91"/>
    <p:sldId id="322" r:id="rId92"/>
    <p:sldId id="323" r:id="rId93"/>
    <p:sldId id="324" r:id="rId94"/>
    <p:sldId id="325" r:id="rId95"/>
    <p:sldId id="326" r:id="rId96"/>
    <p:sldId id="327" r:id="rId97"/>
    <p:sldId id="329" r:id="rId98"/>
    <p:sldId id="333" r:id="rId99"/>
  </p:sldIdLst>
  <p:sldSz cx="8640763" cy="6480175"/>
  <p:notesSz cx="6858000" cy="9144000"/>
  <p:defaultTextStyle>
    <a:defPPr>
      <a:defRPr lang="de-DE"/>
    </a:defPPr>
    <a:lvl1pPr algn="l" rtl="0" fontAlgn="base">
      <a:spcBef>
        <a:spcPct val="0"/>
      </a:spcBef>
      <a:spcAft>
        <a:spcPct val="0"/>
      </a:spcAft>
      <a:defRPr sz="1500" kern="1200">
        <a:solidFill>
          <a:schemeClr val="tx1"/>
        </a:solidFill>
        <a:latin typeface="Arial" charset="0"/>
        <a:ea typeface="+mn-ea"/>
        <a:cs typeface="Arial" charset="0"/>
      </a:defRPr>
    </a:lvl1pPr>
    <a:lvl2pPr marL="457200" algn="l" rtl="0" fontAlgn="base">
      <a:spcBef>
        <a:spcPct val="0"/>
      </a:spcBef>
      <a:spcAft>
        <a:spcPct val="0"/>
      </a:spcAft>
      <a:defRPr sz="1500" kern="1200">
        <a:solidFill>
          <a:schemeClr val="tx1"/>
        </a:solidFill>
        <a:latin typeface="Arial" charset="0"/>
        <a:ea typeface="+mn-ea"/>
        <a:cs typeface="Arial" charset="0"/>
      </a:defRPr>
    </a:lvl2pPr>
    <a:lvl3pPr marL="914400" algn="l" rtl="0" fontAlgn="base">
      <a:spcBef>
        <a:spcPct val="0"/>
      </a:spcBef>
      <a:spcAft>
        <a:spcPct val="0"/>
      </a:spcAft>
      <a:defRPr sz="1500" kern="1200">
        <a:solidFill>
          <a:schemeClr val="tx1"/>
        </a:solidFill>
        <a:latin typeface="Arial" charset="0"/>
        <a:ea typeface="+mn-ea"/>
        <a:cs typeface="Arial" charset="0"/>
      </a:defRPr>
    </a:lvl3pPr>
    <a:lvl4pPr marL="1371600" algn="l" rtl="0" fontAlgn="base">
      <a:spcBef>
        <a:spcPct val="0"/>
      </a:spcBef>
      <a:spcAft>
        <a:spcPct val="0"/>
      </a:spcAft>
      <a:defRPr sz="1500" kern="1200">
        <a:solidFill>
          <a:schemeClr val="tx1"/>
        </a:solidFill>
        <a:latin typeface="Arial" charset="0"/>
        <a:ea typeface="+mn-ea"/>
        <a:cs typeface="Arial" charset="0"/>
      </a:defRPr>
    </a:lvl4pPr>
    <a:lvl5pPr marL="1828800" algn="l" rtl="0" fontAlgn="base">
      <a:spcBef>
        <a:spcPct val="0"/>
      </a:spcBef>
      <a:spcAft>
        <a:spcPct val="0"/>
      </a:spcAft>
      <a:defRPr sz="1500" kern="1200">
        <a:solidFill>
          <a:schemeClr val="tx1"/>
        </a:solidFill>
        <a:latin typeface="Arial" charset="0"/>
        <a:ea typeface="+mn-ea"/>
        <a:cs typeface="Arial" charset="0"/>
      </a:defRPr>
    </a:lvl5pPr>
    <a:lvl6pPr marL="2286000" algn="l" defTabSz="914400" rtl="0" eaLnBrk="1" latinLnBrk="0" hangingPunct="1">
      <a:defRPr sz="1500" kern="1200">
        <a:solidFill>
          <a:schemeClr val="tx1"/>
        </a:solidFill>
        <a:latin typeface="Arial" charset="0"/>
        <a:ea typeface="+mn-ea"/>
        <a:cs typeface="Arial" charset="0"/>
      </a:defRPr>
    </a:lvl6pPr>
    <a:lvl7pPr marL="2743200" algn="l" defTabSz="914400" rtl="0" eaLnBrk="1" latinLnBrk="0" hangingPunct="1">
      <a:defRPr sz="1500" kern="1200">
        <a:solidFill>
          <a:schemeClr val="tx1"/>
        </a:solidFill>
        <a:latin typeface="Arial" charset="0"/>
        <a:ea typeface="+mn-ea"/>
        <a:cs typeface="Arial" charset="0"/>
      </a:defRPr>
    </a:lvl7pPr>
    <a:lvl8pPr marL="3200400" algn="l" defTabSz="914400" rtl="0" eaLnBrk="1" latinLnBrk="0" hangingPunct="1">
      <a:defRPr sz="1500" kern="1200">
        <a:solidFill>
          <a:schemeClr val="tx1"/>
        </a:solidFill>
        <a:latin typeface="Arial" charset="0"/>
        <a:ea typeface="+mn-ea"/>
        <a:cs typeface="Arial" charset="0"/>
      </a:defRPr>
    </a:lvl8pPr>
    <a:lvl9pPr marL="3657600" algn="l" defTabSz="914400" rtl="0" eaLnBrk="1" latinLnBrk="0" hangingPunct="1">
      <a:defRPr sz="15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3697">
          <p15:clr>
            <a:srgbClr val="A4A3A4"/>
          </p15:clr>
        </p15:guide>
        <p15:guide id="2" orient="horz" pos="136">
          <p15:clr>
            <a:srgbClr val="A4A3A4"/>
          </p15:clr>
        </p15:guide>
        <p15:guide id="3" orient="horz" pos="295">
          <p15:clr>
            <a:srgbClr val="A4A3A4"/>
          </p15:clr>
        </p15:guide>
        <p15:guide id="4" orient="horz" pos="1111">
          <p15:clr>
            <a:srgbClr val="A4A3A4"/>
          </p15:clr>
        </p15:guide>
        <p15:guide id="5" orient="horz" pos="1156">
          <p15:clr>
            <a:srgbClr val="A4A3A4"/>
          </p15:clr>
        </p15:guide>
        <p15:guide id="6" orient="horz" pos="3946">
          <p15:clr>
            <a:srgbClr val="A4A3A4"/>
          </p15:clr>
        </p15:guide>
        <p15:guide id="7" pos="2676">
          <p15:clr>
            <a:srgbClr val="A4A3A4"/>
          </p15:clr>
        </p15:guide>
        <p15:guide id="8" pos="2766">
          <p15:clr>
            <a:srgbClr val="A4A3A4"/>
          </p15:clr>
        </p15:guide>
        <p15:guide id="9" pos="5306">
          <p15:clr>
            <a:srgbClr val="A4A3A4"/>
          </p15:clr>
        </p15:guide>
        <p15:guide id="10" pos="13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70" autoAdjust="0"/>
    <p:restoredTop sz="94660"/>
  </p:normalViewPr>
  <p:slideViewPr>
    <p:cSldViewPr showGuides="1">
      <p:cViewPr varScale="1">
        <p:scale>
          <a:sx n="109" d="100"/>
          <a:sy n="109" d="100"/>
        </p:scale>
        <p:origin x="-1194" y="-84"/>
      </p:cViewPr>
      <p:guideLst>
        <p:guide orient="horz" pos="3697"/>
        <p:guide orient="horz" pos="136"/>
        <p:guide orient="horz" pos="295"/>
        <p:guide orient="horz" pos="1111"/>
        <p:guide orient="horz" pos="1156"/>
        <p:guide orient="horz" pos="3946"/>
        <p:guide pos="2676"/>
        <p:guide pos="2766"/>
        <p:guide pos="5306"/>
        <p:guide pos="13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de-DE"/>
          </a:p>
        </p:txBody>
      </p:sp>
      <p:sp>
        <p:nvSpPr>
          <p:cNvPr id="4608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8DF3CCE3-0D0B-486D-85AC-040E4F5DFB05}" type="datetimeFigureOut">
              <a:rPr lang="de-DE"/>
              <a:pPr/>
              <a:t>21.11.2017</a:t>
            </a:fld>
            <a:endParaRPr lang="de-DE"/>
          </a:p>
        </p:txBody>
      </p:sp>
      <p:sp>
        <p:nvSpPr>
          <p:cNvPr id="460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608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4608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de-DE"/>
          </a:p>
        </p:txBody>
      </p:sp>
      <p:sp>
        <p:nvSpPr>
          <p:cNvPr id="4608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3940CC89-BC15-4A62-AFAD-381022EAAA18}" type="slidenum">
              <a:rPr lang="de-DE"/>
              <a:pPr/>
              <a:t>‹Nr.›</a:t>
            </a:fld>
            <a:endParaRPr lang="de-DE"/>
          </a:p>
        </p:txBody>
      </p:sp>
    </p:spTree>
    <p:extLst>
      <p:ext uri="{BB962C8B-B14F-4D97-AF65-F5344CB8AC3E}">
        <p14:creationId xmlns:p14="http://schemas.microsoft.com/office/powerpoint/2010/main" val="304855159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D9F05C09-CB51-4E9D-8BE9-C0FE72BBAF3F}" type="slidenum">
              <a:rPr lang="de-DE" smtClean="0">
                <a:solidFill>
                  <a:prstClr val="black"/>
                </a:solidFill>
              </a:rPr>
              <a:pPr>
                <a:defRPr/>
              </a:pPr>
              <a:t>1</a:t>
            </a:fld>
            <a:endParaRPr lang="de-DE">
              <a:solidFill>
                <a:prstClr val="black"/>
              </a:solidFill>
            </a:endParaRPr>
          </a:p>
        </p:txBody>
      </p:sp>
    </p:spTree>
    <p:extLst>
      <p:ext uri="{BB962C8B-B14F-4D97-AF65-F5344CB8AC3E}">
        <p14:creationId xmlns:p14="http://schemas.microsoft.com/office/powerpoint/2010/main" val="39276305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Rectangle 8"/>
          <p:cNvSpPr>
            <a:spLocks noGrp="1" noChangeArrowheads="1"/>
          </p:cNvSpPr>
          <p:nvPr>
            <p:ph type="ftr" sz="quarter" idx="4"/>
          </p:nvPr>
        </p:nvSpPr>
        <p:spPr>
          <a:noFill/>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r>
              <a:rPr lang="de-DE" altLang="de-DE" smtClean="0">
                <a:solidFill>
                  <a:srgbClr val="000000"/>
                </a:solidFill>
                <a:latin typeface="Times New Roman" pitchFamily="18" charset="0"/>
                <a:ea typeface="Microsoft YaHei" charset="-122"/>
              </a:rPr>
              <a:t>22.09.2010</a:t>
            </a:r>
          </a:p>
        </p:txBody>
      </p:sp>
      <p:sp>
        <p:nvSpPr>
          <p:cNvPr id="45059" name="Rectangle 9"/>
          <p:cNvSpPr>
            <a:spLocks noGrp="1" noChangeArrowheads="1"/>
          </p:cNvSpPr>
          <p:nvPr>
            <p:ph type="sldNum" sz="quarter" idx="5"/>
          </p:nvPr>
        </p:nvSpPr>
        <p:spPr>
          <a:noFill/>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fld id="{309E2390-D276-4050-A2FE-023A1973DD79}" type="slidenum">
              <a:rPr lang="de-DE" altLang="de-DE" smtClean="0">
                <a:solidFill>
                  <a:srgbClr val="000000"/>
                </a:solidFill>
                <a:latin typeface="Times New Roman" pitchFamily="18" charset="0"/>
                <a:ea typeface="Microsoft YaHei" charset="-122"/>
              </a:rPr>
              <a:pPr eaLnBrk="1" hangingPunct="1">
                <a:spcBef>
                  <a:spcPct val="0"/>
                </a:spcBef>
              </a:pPr>
              <a:t>13</a:t>
            </a:fld>
            <a:endParaRPr lang="de-DE" altLang="de-DE" smtClean="0">
              <a:solidFill>
                <a:srgbClr val="000000"/>
              </a:solidFill>
              <a:latin typeface="Times New Roman" pitchFamily="18" charset="0"/>
              <a:ea typeface="Microsoft YaHei" charset="-122"/>
            </a:endParaRPr>
          </a:p>
        </p:txBody>
      </p:sp>
      <p:sp>
        <p:nvSpPr>
          <p:cNvPr id="45060" name="Text Box 1"/>
          <p:cNvSpPr txBox="1">
            <a:spLocks noChangeArrowheads="1"/>
          </p:cNvSpPr>
          <p:nvPr/>
        </p:nvSpPr>
        <p:spPr bwMode="auto">
          <a:xfrm>
            <a:off x="0" y="8686489"/>
            <a:ext cx="2971800" cy="457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defTabSz="449263"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defTabSz="449263"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defTabSz="449263"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defTabSz="449263"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defTabSz="449263"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defTabSz="449263"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defTabSz="449263"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defTabSz="449263"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defTabSz="449263"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r>
              <a:rPr lang="de-DE" altLang="de-DE">
                <a:solidFill>
                  <a:srgbClr val="000000"/>
                </a:solidFill>
                <a:ea typeface="Microsoft YaHei" charset="-122"/>
              </a:rPr>
              <a:t>22.09.2010</a:t>
            </a:r>
          </a:p>
        </p:txBody>
      </p:sp>
      <p:sp>
        <p:nvSpPr>
          <p:cNvPr id="45061" name="Text Box 2"/>
          <p:cNvSpPr txBox="1">
            <a:spLocks noChangeArrowheads="1"/>
          </p:cNvSpPr>
          <p:nvPr/>
        </p:nvSpPr>
        <p:spPr bwMode="auto">
          <a:xfrm>
            <a:off x="3884613" y="8686489"/>
            <a:ext cx="2971800" cy="457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defTabSz="449263"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defTabSz="449263"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defTabSz="449263"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defTabSz="449263"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defTabSz="449263"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defTabSz="449263"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defTabSz="449263"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defTabSz="449263"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defTabSz="449263"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algn="r" eaLnBrk="1" hangingPunct="1">
              <a:spcBef>
                <a:spcPct val="0"/>
              </a:spcBef>
            </a:pPr>
            <a:fld id="{340FCA10-8C15-4337-BFD2-24815845F4C1}" type="slidenum">
              <a:rPr lang="de-DE" altLang="de-DE">
                <a:solidFill>
                  <a:srgbClr val="000000"/>
                </a:solidFill>
                <a:ea typeface="Microsoft YaHei" charset="-122"/>
              </a:rPr>
              <a:pPr algn="r" eaLnBrk="1" hangingPunct="1">
                <a:spcBef>
                  <a:spcPct val="0"/>
                </a:spcBef>
              </a:pPr>
              <a:t>13</a:t>
            </a:fld>
            <a:endParaRPr lang="de-DE" altLang="de-DE">
              <a:solidFill>
                <a:srgbClr val="000000"/>
              </a:solidFill>
              <a:ea typeface="Microsoft YaHei" charset="-122"/>
            </a:endParaRPr>
          </a:p>
        </p:txBody>
      </p:sp>
      <p:sp>
        <p:nvSpPr>
          <p:cNvPr id="45062" name="Rectangle 3"/>
          <p:cNvSpPr>
            <a:spLocks noGrp="1" noRot="1" noChangeAspect="1" noChangeArrowheads="1" noTextEdit="1"/>
          </p:cNvSpPr>
          <p:nvPr>
            <p:ph type="sldImg"/>
          </p:nvPr>
        </p:nvSpPr>
        <p:spPr>
          <a:solidFill>
            <a:srgbClr val="FFFFFF"/>
          </a:solidFill>
          <a:ln/>
        </p:spPr>
      </p:sp>
      <p:sp>
        <p:nvSpPr>
          <p:cNvPr id="45063" name="Rectangle 4"/>
          <p:cNvSpPr>
            <a:spLocks noGrp="1" noChangeArrowheads="1"/>
          </p:cNvSpPr>
          <p:nvPr>
            <p:ph type="body" idx="1"/>
          </p:nvPr>
        </p:nvSpPr>
        <p:spPr>
          <a:xfrm>
            <a:off x="685800" y="4344025"/>
            <a:ext cx="5486400" cy="4116049"/>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mtClean="0">
              <a:ea typeface="Microsoft YaHei" charset="-122"/>
            </a:endParaRPr>
          </a:p>
        </p:txBody>
      </p:sp>
    </p:spTree>
    <p:extLst>
      <p:ext uri="{BB962C8B-B14F-4D97-AF65-F5344CB8AC3E}">
        <p14:creationId xmlns:p14="http://schemas.microsoft.com/office/powerpoint/2010/main" val="3997178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6"/>
          <p:cNvSpPr>
            <a:spLocks noGrp="1" noChangeArrowheads="1"/>
          </p:cNvSpPr>
          <p:nvPr>
            <p:ph type="ftr" sz="quarter" idx="4"/>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de-DE" altLang="de-DE" smtClean="0">
                <a:solidFill>
                  <a:srgbClr val="000000"/>
                </a:solidFill>
              </a:rPr>
              <a:t>22.09.2010</a:t>
            </a:r>
          </a:p>
        </p:txBody>
      </p:sp>
      <p:sp>
        <p:nvSpPr>
          <p:cNvPr id="50179"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C26D4C9D-26FD-4109-AAFF-FEA490BB991B}" type="slidenum">
              <a:rPr lang="de-DE" altLang="de-DE" smtClean="0">
                <a:solidFill>
                  <a:srgbClr val="000000"/>
                </a:solidFill>
              </a:rPr>
              <a:pPr eaLnBrk="1" hangingPunct="1">
                <a:spcBef>
                  <a:spcPct val="0"/>
                </a:spcBef>
              </a:pPr>
              <a:t>16</a:t>
            </a:fld>
            <a:endParaRPr lang="de-DE" altLang="de-DE" smtClean="0">
              <a:solidFill>
                <a:srgbClr val="000000"/>
              </a:solidFill>
            </a:endParaRPr>
          </a:p>
        </p:txBody>
      </p:sp>
      <p:sp>
        <p:nvSpPr>
          <p:cNvPr id="50180" name="Rectangle 6"/>
          <p:cNvSpPr txBox="1">
            <a:spLocks noGrp="1" noChangeArrowheads="1"/>
          </p:cNvSpPr>
          <p:nvPr/>
        </p:nvSpPr>
        <p:spPr bwMode="auto">
          <a:xfrm>
            <a:off x="0" y="8684926"/>
            <a:ext cx="2971800"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de-DE" altLang="de-DE">
                <a:solidFill>
                  <a:srgbClr val="000000"/>
                </a:solidFill>
              </a:rPr>
              <a:t>22.09.2010</a:t>
            </a:r>
          </a:p>
        </p:txBody>
      </p:sp>
      <p:sp>
        <p:nvSpPr>
          <p:cNvPr id="50181" name="Rectangle 7"/>
          <p:cNvSpPr txBox="1">
            <a:spLocks noGrp="1" noChangeArrowheads="1"/>
          </p:cNvSpPr>
          <p:nvPr/>
        </p:nvSpPr>
        <p:spPr bwMode="auto">
          <a:xfrm>
            <a:off x="3884613" y="8684926"/>
            <a:ext cx="2971800"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AB9B32F3-6153-494C-BCA8-E1C5661870B9}" type="slidenum">
              <a:rPr lang="de-DE" altLang="de-DE">
                <a:solidFill>
                  <a:srgbClr val="000000"/>
                </a:solidFill>
              </a:rPr>
              <a:pPr algn="r" eaLnBrk="1" hangingPunct="1">
                <a:spcBef>
                  <a:spcPct val="0"/>
                </a:spcBef>
              </a:pPr>
              <a:t>16</a:t>
            </a:fld>
            <a:endParaRPr lang="de-DE" altLang="de-DE">
              <a:solidFill>
                <a:srgbClr val="000000"/>
              </a:solidFill>
            </a:endParaRPr>
          </a:p>
        </p:txBody>
      </p:sp>
      <p:sp>
        <p:nvSpPr>
          <p:cNvPr id="50182" name="Rectangle 2"/>
          <p:cNvSpPr>
            <a:spLocks noGrp="1" noRot="1" noChangeAspect="1" noChangeArrowheads="1" noTextEdit="1"/>
          </p:cNvSpPr>
          <p:nvPr>
            <p:ph type="sldImg"/>
          </p:nvPr>
        </p:nvSpPr>
        <p:spPr>
          <a:ln/>
        </p:spPr>
      </p:sp>
      <p:sp>
        <p:nvSpPr>
          <p:cNvPr id="50183" name="Rectangle 3"/>
          <p:cNvSpPr>
            <a:spLocks noGrp="1" noChangeArrowheads="1"/>
          </p:cNvSpPr>
          <p:nvPr>
            <p:ph type="body" idx="1"/>
          </p:nvPr>
        </p:nvSpPr>
        <p:spPr>
          <a:noFill/>
        </p:spPr>
        <p:txBody>
          <a:bodyPr/>
          <a:lstStyle/>
          <a:p>
            <a:pPr eaLnBrk="1" hangingPunct="1"/>
            <a:endParaRPr lang="de-DE" altLang="de-DE" smtClean="0"/>
          </a:p>
        </p:txBody>
      </p:sp>
    </p:spTree>
    <p:extLst>
      <p:ext uri="{BB962C8B-B14F-4D97-AF65-F5344CB8AC3E}">
        <p14:creationId xmlns:p14="http://schemas.microsoft.com/office/powerpoint/2010/main" val="1893854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6"/>
          <p:cNvSpPr txBox="1">
            <a:spLocks noGrp="1" noChangeArrowheads="1"/>
          </p:cNvSpPr>
          <p:nvPr/>
        </p:nvSpPr>
        <p:spPr bwMode="auto">
          <a:xfrm>
            <a:off x="0" y="8684926"/>
            <a:ext cx="2971800" cy="45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de-DE" altLang="de-DE">
                <a:solidFill>
                  <a:srgbClr val="000000"/>
                </a:solidFill>
              </a:rPr>
              <a:t>22.09.2010</a:t>
            </a:r>
          </a:p>
        </p:txBody>
      </p:sp>
      <p:sp>
        <p:nvSpPr>
          <p:cNvPr id="52227" name="Rectangle 7"/>
          <p:cNvSpPr txBox="1">
            <a:spLocks noGrp="1" noChangeArrowheads="1"/>
          </p:cNvSpPr>
          <p:nvPr/>
        </p:nvSpPr>
        <p:spPr bwMode="auto">
          <a:xfrm>
            <a:off x="3884613" y="8684926"/>
            <a:ext cx="2971800" cy="45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B32464A7-6945-430E-8A96-B68181FA98A1}" type="slidenum">
              <a:rPr lang="de-DE" altLang="de-DE">
                <a:solidFill>
                  <a:srgbClr val="000000"/>
                </a:solidFill>
              </a:rPr>
              <a:pPr algn="r" eaLnBrk="1" hangingPunct="1">
                <a:spcBef>
                  <a:spcPct val="0"/>
                </a:spcBef>
              </a:pPr>
              <a:t>17</a:t>
            </a:fld>
            <a:endParaRPr lang="de-DE" altLang="de-DE">
              <a:solidFill>
                <a:srgbClr val="000000"/>
              </a:solidFill>
            </a:endParaRPr>
          </a:p>
        </p:txBody>
      </p:sp>
      <p:sp>
        <p:nvSpPr>
          <p:cNvPr id="52228" name="Rectangle 6"/>
          <p:cNvSpPr txBox="1">
            <a:spLocks noGrp="1" noChangeArrowheads="1"/>
          </p:cNvSpPr>
          <p:nvPr/>
        </p:nvSpPr>
        <p:spPr bwMode="auto">
          <a:xfrm>
            <a:off x="0" y="8684926"/>
            <a:ext cx="2971800"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de-DE" altLang="de-DE">
                <a:solidFill>
                  <a:srgbClr val="000000"/>
                </a:solidFill>
              </a:rPr>
              <a:t>22.09.2010</a:t>
            </a:r>
          </a:p>
        </p:txBody>
      </p:sp>
      <p:sp>
        <p:nvSpPr>
          <p:cNvPr id="52229" name="Rectangle 7"/>
          <p:cNvSpPr txBox="1">
            <a:spLocks noGrp="1" noChangeArrowheads="1"/>
          </p:cNvSpPr>
          <p:nvPr/>
        </p:nvSpPr>
        <p:spPr bwMode="auto">
          <a:xfrm>
            <a:off x="3884613" y="8684926"/>
            <a:ext cx="2971800"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F5D0C7B9-184F-476E-846A-2A5401062DBC}" type="slidenum">
              <a:rPr lang="de-DE" altLang="de-DE">
                <a:solidFill>
                  <a:srgbClr val="000000"/>
                </a:solidFill>
              </a:rPr>
              <a:pPr algn="r" eaLnBrk="1" hangingPunct="1">
                <a:spcBef>
                  <a:spcPct val="0"/>
                </a:spcBef>
              </a:pPr>
              <a:t>17</a:t>
            </a:fld>
            <a:endParaRPr lang="de-DE" altLang="de-DE">
              <a:solidFill>
                <a:srgbClr val="000000"/>
              </a:solidFill>
            </a:endParaRPr>
          </a:p>
        </p:txBody>
      </p:sp>
      <p:sp>
        <p:nvSpPr>
          <p:cNvPr id="52230" name="Rectangle 2"/>
          <p:cNvSpPr>
            <a:spLocks noGrp="1" noRot="1" noChangeAspect="1" noChangeArrowheads="1" noTextEdit="1"/>
          </p:cNvSpPr>
          <p:nvPr>
            <p:ph type="sldImg"/>
          </p:nvPr>
        </p:nvSpPr>
        <p:spPr>
          <a:ln/>
        </p:spPr>
      </p:sp>
      <p:sp>
        <p:nvSpPr>
          <p:cNvPr id="52231" name="Rectangle 3"/>
          <p:cNvSpPr>
            <a:spLocks noGrp="1" noChangeArrowheads="1"/>
          </p:cNvSpPr>
          <p:nvPr>
            <p:ph type="body" idx="1"/>
          </p:nvPr>
        </p:nvSpPr>
        <p:spPr>
          <a:noFill/>
        </p:spPr>
        <p:txBody>
          <a:bodyPr/>
          <a:lstStyle/>
          <a:p>
            <a:pPr eaLnBrk="1" hangingPunct="1"/>
            <a:endParaRPr lang="de-DE" altLang="de-DE" smtClean="0"/>
          </a:p>
        </p:txBody>
      </p:sp>
    </p:spTree>
    <p:extLst>
      <p:ext uri="{BB962C8B-B14F-4D97-AF65-F5344CB8AC3E}">
        <p14:creationId xmlns:p14="http://schemas.microsoft.com/office/powerpoint/2010/main" val="3210283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txBox="1">
            <a:spLocks noGrp="1" noChangeArrowheads="1"/>
          </p:cNvSpPr>
          <p:nvPr/>
        </p:nvSpPr>
        <p:spPr bwMode="auto">
          <a:xfrm>
            <a:off x="0" y="8684926"/>
            <a:ext cx="2971800" cy="45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de-DE" altLang="de-DE">
                <a:solidFill>
                  <a:srgbClr val="000000"/>
                </a:solidFill>
              </a:rPr>
              <a:t>22.09.2010</a:t>
            </a:r>
          </a:p>
        </p:txBody>
      </p:sp>
      <p:sp>
        <p:nvSpPr>
          <p:cNvPr id="53251" name="Rectangle 7"/>
          <p:cNvSpPr txBox="1">
            <a:spLocks noGrp="1" noChangeArrowheads="1"/>
          </p:cNvSpPr>
          <p:nvPr/>
        </p:nvSpPr>
        <p:spPr bwMode="auto">
          <a:xfrm>
            <a:off x="3884613" y="8684926"/>
            <a:ext cx="2971800" cy="45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201C2AB9-9C66-448C-BDCB-0294C3A0217D}" type="slidenum">
              <a:rPr lang="de-DE" altLang="de-DE">
                <a:solidFill>
                  <a:srgbClr val="000000"/>
                </a:solidFill>
              </a:rPr>
              <a:pPr algn="r" eaLnBrk="1" hangingPunct="1">
                <a:spcBef>
                  <a:spcPct val="0"/>
                </a:spcBef>
              </a:pPr>
              <a:t>18</a:t>
            </a:fld>
            <a:endParaRPr lang="de-DE" altLang="de-DE">
              <a:solidFill>
                <a:srgbClr val="000000"/>
              </a:solidFill>
            </a:endParaRPr>
          </a:p>
        </p:txBody>
      </p:sp>
      <p:sp>
        <p:nvSpPr>
          <p:cNvPr id="53252" name="Rectangle 6"/>
          <p:cNvSpPr txBox="1">
            <a:spLocks noGrp="1" noChangeArrowheads="1"/>
          </p:cNvSpPr>
          <p:nvPr/>
        </p:nvSpPr>
        <p:spPr bwMode="auto">
          <a:xfrm>
            <a:off x="0" y="8684926"/>
            <a:ext cx="2971800"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de-DE" altLang="de-DE">
                <a:solidFill>
                  <a:srgbClr val="000000"/>
                </a:solidFill>
              </a:rPr>
              <a:t>22.09.2010</a:t>
            </a:r>
          </a:p>
        </p:txBody>
      </p:sp>
      <p:sp>
        <p:nvSpPr>
          <p:cNvPr id="53253" name="Rectangle 7"/>
          <p:cNvSpPr txBox="1">
            <a:spLocks noGrp="1" noChangeArrowheads="1"/>
          </p:cNvSpPr>
          <p:nvPr/>
        </p:nvSpPr>
        <p:spPr bwMode="auto">
          <a:xfrm>
            <a:off x="3884613" y="8684926"/>
            <a:ext cx="2971800" cy="45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4A554FB-DE9C-4600-A8FF-98FBA2DF4606}" type="slidenum">
              <a:rPr lang="de-DE" altLang="de-DE">
                <a:solidFill>
                  <a:srgbClr val="000000"/>
                </a:solidFill>
              </a:rPr>
              <a:pPr algn="r" eaLnBrk="1" hangingPunct="1">
                <a:spcBef>
                  <a:spcPct val="0"/>
                </a:spcBef>
              </a:pPr>
              <a:t>18</a:t>
            </a:fld>
            <a:endParaRPr lang="de-DE" altLang="de-DE">
              <a:solidFill>
                <a:srgbClr val="000000"/>
              </a:solidFill>
            </a:endParaRPr>
          </a:p>
        </p:txBody>
      </p:sp>
      <p:sp>
        <p:nvSpPr>
          <p:cNvPr id="53254" name="Rectangle 2"/>
          <p:cNvSpPr>
            <a:spLocks noGrp="1" noRot="1" noChangeAspect="1" noChangeArrowheads="1" noTextEdit="1"/>
          </p:cNvSpPr>
          <p:nvPr>
            <p:ph type="sldImg"/>
          </p:nvPr>
        </p:nvSpPr>
        <p:spPr>
          <a:ln/>
        </p:spPr>
      </p:sp>
      <p:sp>
        <p:nvSpPr>
          <p:cNvPr id="53255" name="Rectangle 3"/>
          <p:cNvSpPr>
            <a:spLocks noGrp="1" noChangeArrowheads="1"/>
          </p:cNvSpPr>
          <p:nvPr>
            <p:ph type="body" idx="1"/>
          </p:nvPr>
        </p:nvSpPr>
        <p:spPr>
          <a:noFill/>
        </p:spPr>
        <p:txBody>
          <a:bodyPr/>
          <a:lstStyle/>
          <a:p>
            <a:pPr eaLnBrk="1" hangingPunct="1"/>
            <a:endParaRPr lang="de-DE" altLang="de-DE" dirty="0" smtClean="0"/>
          </a:p>
        </p:txBody>
      </p:sp>
    </p:spTree>
    <p:extLst>
      <p:ext uri="{BB962C8B-B14F-4D97-AF65-F5344CB8AC3E}">
        <p14:creationId xmlns:p14="http://schemas.microsoft.com/office/powerpoint/2010/main" val="31680683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lienbildplatzhalter 1"/>
          <p:cNvSpPr>
            <a:spLocks noGrp="1" noRot="1" noChangeAspect="1" noTextEdit="1"/>
          </p:cNvSpPr>
          <p:nvPr>
            <p:ph type="sldImg"/>
          </p:nvPr>
        </p:nvSpPr>
        <p:spPr>
          <a:ln/>
        </p:spPr>
      </p:sp>
      <p:sp>
        <p:nvSpPr>
          <p:cNvPr id="46083" name="Notizenplatzhalter 2"/>
          <p:cNvSpPr>
            <a:spLocks noGrp="1"/>
          </p:cNvSpPr>
          <p:nvPr>
            <p:ph type="body" idx="1"/>
          </p:nvPr>
        </p:nvSpPr>
        <p:spPr>
          <a:noFill/>
        </p:spPr>
        <p:txBody>
          <a:bodyPr/>
          <a:lstStyle/>
          <a:p>
            <a:endParaRPr lang="de-DE" altLang="de-DE" smtClean="0"/>
          </a:p>
        </p:txBody>
      </p:sp>
      <p:sp>
        <p:nvSpPr>
          <p:cNvPr id="46084" name="Fußzeilenplatzhalter 3"/>
          <p:cNvSpPr>
            <a:spLocks noGrp="1"/>
          </p:cNvSpPr>
          <p:nvPr>
            <p:ph type="ftr" sz="quarter" idx="4"/>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de-DE" altLang="de-DE" smtClean="0">
                <a:solidFill>
                  <a:srgbClr val="000000"/>
                </a:solidFill>
              </a:rPr>
              <a:t>22.09.2010</a:t>
            </a:r>
          </a:p>
        </p:txBody>
      </p:sp>
      <p:sp>
        <p:nvSpPr>
          <p:cNvPr id="46085" name="Foliennummernplatzhalter 4"/>
          <p:cNvSpPr>
            <a:spLocks noGrp="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9BDDABC1-9A4C-4E1F-B984-8265EAABA4C2}" type="slidenum">
              <a:rPr lang="de-DE" altLang="de-DE" smtClean="0">
                <a:solidFill>
                  <a:srgbClr val="000000"/>
                </a:solidFill>
              </a:rPr>
              <a:pPr eaLnBrk="1" hangingPunct="1">
                <a:spcBef>
                  <a:spcPct val="0"/>
                </a:spcBef>
              </a:pPr>
              <a:t>19</a:t>
            </a:fld>
            <a:endParaRPr lang="de-DE" altLang="de-DE" smtClean="0">
              <a:solidFill>
                <a:srgbClr val="000000"/>
              </a:solidFill>
            </a:endParaRPr>
          </a:p>
        </p:txBody>
      </p:sp>
    </p:spTree>
    <p:extLst>
      <p:ext uri="{BB962C8B-B14F-4D97-AF65-F5344CB8AC3E}">
        <p14:creationId xmlns:p14="http://schemas.microsoft.com/office/powerpoint/2010/main" val="4205743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D9F05C09-CB51-4E9D-8BE9-C0FE72BBAF3F}" type="slidenum">
              <a:rPr lang="de-DE" smtClean="0">
                <a:solidFill>
                  <a:prstClr val="black"/>
                </a:solidFill>
              </a:rPr>
              <a:pPr>
                <a:defRPr/>
              </a:pPr>
              <a:t>26</a:t>
            </a:fld>
            <a:endParaRPr lang="de-DE">
              <a:solidFill>
                <a:prstClr val="black"/>
              </a:solidFill>
            </a:endParaRPr>
          </a:p>
        </p:txBody>
      </p:sp>
    </p:spTree>
    <p:extLst>
      <p:ext uri="{BB962C8B-B14F-4D97-AF65-F5344CB8AC3E}">
        <p14:creationId xmlns:p14="http://schemas.microsoft.com/office/powerpoint/2010/main" val="42775814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32C30810-2023-4E3A-9E9F-30098035F422}" type="slidenum">
              <a:rPr lang="de-DE">
                <a:solidFill>
                  <a:srgbClr val="000000"/>
                </a:solidFill>
                <a:latin typeface="Times New Roman" pitchFamily="16" charset="0"/>
              </a:rPr>
              <a:pPr eaLnBrk="1" hangingPunct="1"/>
              <a:t>57</a:t>
            </a:fld>
            <a:endParaRPr lang="de-DE">
              <a:solidFill>
                <a:srgbClr val="000000"/>
              </a:solidFill>
              <a:latin typeface="Times New Roman" pitchFamily="16" charset="0"/>
            </a:endParaRPr>
          </a:p>
        </p:txBody>
      </p:sp>
      <p:sp>
        <p:nvSpPr>
          <p:cNvPr id="59395" name="Rectangle 1"/>
          <p:cNvSpPr txBox="1">
            <a:spLocks noGrp="1" noRot="1" noChangeAspect="1" noChangeArrowheads="1" noTextEdit="1"/>
          </p:cNvSpPr>
          <p:nvPr>
            <p:ph type="sldImg"/>
          </p:nvPr>
        </p:nvSpPr>
        <p:spPr>
          <a:xfrm>
            <a:off x="1144588" y="685800"/>
            <a:ext cx="4568825" cy="34274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9396" name="Rectangle 2"/>
          <p:cNvSpPr txBox="1">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p>
        </p:txBody>
      </p:sp>
    </p:spTree>
    <p:extLst>
      <p:ext uri="{BB962C8B-B14F-4D97-AF65-F5344CB8AC3E}">
        <p14:creationId xmlns:p14="http://schemas.microsoft.com/office/powerpoint/2010/main" val="37453230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CFA47831-977D-4B87-B181-771DC5BBD696}" type="slidenum">
              <a:rPr lang="de-DE">
                <a:solidFill>
                  <a:srgbClr val="000000"/>
                </a:solidFill>
                <a:latin typeface="Times New Roman" pitchFamily="16" charset="0"/>
              </a:rPr>
              <a:pPr eaLnBrk="1" hangingPunct="1"/>
              <a:t>60</a:t>
            </a:fld>
            <a:endParaRPr lang="de-DE">
              <a:solidFill>
                <a:srgbClr val="000000"/>
              </a:solidFill>
              <a:latin typeface="Times New Roman" pitchFamily="16" charset="0"/>
            </a:endParaRPr>
          </a:p>
        </p:txBody>
      </p:sp>
      <p:sp>
        <p:nvSpPr>
          <p:cNvPr id="62467" name="Rectangle 1"/>
          <p:cNvSpPr txBox="1">
            <a:spLocks noGrp="1" noRot="1" noChangeAspect="1" noChangeArrowheads="1" noTextEdit="1"/>
          </p:cNvSpPr>
          <p:nvPr>
            <p:ph type="sldImg"/>
          </p:nvPr>
        </p:nvSpPr>
        <p:spPr>
          <a:xfrm>
            <a:off x="1144588" y="685800"/>
            <a:ext cx="4568825" cy="34274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2468" name="Rectangle 2"/>
          <p:cNvSpPr txBox="1">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p>
        </p:txBody>
      </p:sp>
    </p:spTree>
    <p:extLst>
      <p:ext uri="{BB962C8B-B14F-4D97-AF65-F5344CB8AC3E}">
        <p14:creationId xmlns:p14="http://schemas.microsoft.com/office/powerpoint/2010/main" val="29887606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D8CA613B-0A21-4443-9252-AEE2DF303686}" type="slidenum">
              <a:rPr lang="de-DE">
                <a:solidFill>
                  <a:srgbClr val="000000"/>
                </a:solidFill>
                <a:latin typeface="Times New Roman" pitchFamily="16" charset="0"/>
              </a:rPr>
              <a:pPr eaLnBrk="1" hangingPunct="1"/>
              <a:t>62</a:t>
            </a:fld>
            <a:endParaRPr lang="de-DE">
              <a:solidFill>
                <a:srgbClr val="000000"/>
              </a:solidFill>
              <a:latin typeface="Times New Roman" pitchFamily="16" charset="0"/>
            </a:endParaRPr>
          </a:p>
        </p:txBody>
      </p:sp>
      <p:sp>
        <p:nvSpPr>
          <p:cNvPr id="63491" name="Rectangle 1"/>
          <p:cNvSpPr txBox="1">
            <a:spLocks noGrp="1" noRot="1" noChangeAspect="1" noChangeArrowheads="1" noTextEdit="1"/>
          </p:cNvSpPr>
          <p:nvPr>
            <p:ph type="sldImg"/>
          </p:nvPr>
        </p:nvSpPr>
        <p:spPr>
          <a:xfrm>
            <a:off x="1144588" y="685800"/>
            <a:ext cx="4568825" cy="34274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p:cNvSpPr txBox="1">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p>
        </p:txBody>
      </p:sp>
    </p:spTree>
    <p:extLst>
      <p:ext uri="{BB962C8B-B14F-4D97-AF65-F5344CB8AC3E}">
        <p14:creationId xmlns:p14="http://schemas.microsoft.com/office/powerpoint/2010/main" val="11478264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C9FF87CB-E923-4608-A65E-5459C29EC41D}" type="slidenum">
              <a:rPr lang="de-DE" smtClean="0">
                <a:solidFill>
                  <a:srgbClr val="000000"/>
                </a:solidFill>
                <a:latin typeface="Times New Roman" pitchFamily="18" charset="0"/>
              </a:rPr>
              <a:pPr eaLnBrk="1" hangingPunct="1"/>
              <a:t>63</a:t>
            </a:fld>
            <a:endParaRPr lang="de-DE" smtClean="0">
              <a:solidFill>
                <a:srgbClr val="000000"/>
              </a:solidFill>
              <a:latin typeface="Times New Roman" pitchFamily="18" charset="0"/>
            </a:endParaRPr>
          </a:p>
        </p:txBody>
      </p:sp>
      <p:sp>
        <p:nvSpPr>
          <p:cNvPr id="65539" name="Rectangle 1"/>
          <p:cNvSpPr>
            <a:spLocks noGrp="1" noRot="1" noChangeAspect="1" noChangeArrowheads="1" noTextEdit="1"/>
          </p:cNvSpPr>
          <p:nvPr>
            <p:ph type="sldImg"/>
          </p:nvPr>
        </p:nvSpPr>
        <p:spPr>
          <a:xfrm>
            <a:off x="1143000" y="685800"/>
            <a:ext cx="4572000"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5540" name="Rectangle 2"/>
          <p:cNvSpPr>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latin typeface="Times New Roman" pitchFamily="18" charset="0"/>
            </a:endParaRPr>
          </a:p>
        </p:txBody>
      </p:sp>
    </p:spTree>
    <p:extLst>
      <p:ext uri="{BB962C8B-B14F-4D97-AF65-F5344CB8AC3E}">
        <p14:creationId xmlns:p14="http://schemas.microsoft.com/office/powerpoint/2010/main" val="493238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D62F52F2-BFA3-4786-AE7B-44EFD7361DA7}" type="slidenum">
              <a:rPr lang="de-DE" altLang="de-DE" smtClean="0"/>
              <a:pPr algn="r" eaLnBrk="1" hangingPunct="1">
                <a:spcBef>
                  <a:spcPct val="0"/>
                </a:spcBef>
              </a:pPr>
              <a:t>2</a:t>
            </a:fld>
            <a:endParaRPr lang="de-DE" altLang="de-DE" smtClean="0"/>
          </a:p>
        </p:txBody>
      </p:sp>
      <p:sp>
        <p:nvSpPr>
          <p:cNvPr id="49155"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9156"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15490597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6562"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97831D20-A008-4869-902C-8130ED97C906}" type="slidenum">
              <a:rPr lang="de-DE" smtClean="0">
                <a:solidFill>
                  <a:srgbClr val="000000"/>
                </a:solidFill>
                <a:latin typeface="Times New Roman" pitchFamily="18" charset="0"/>
              </a:rPr>
              <a:pPr eaLnBrk="1" hangingPunct="1"/>
              <a:t>64</a:t>
            </a:fld>
            <a:endParaRPr lang="de-DE" smtClean="0">
              <a:solidFill>
                <a:srgbClr val="000000"/>
              </a:solidFill>
              <a:latin typeface="Times New Roman" pitchFamily="18" charset="0"/>
            </a:endParaRPr>
          </a:p>
        </p:txBody>
      </p:sp>
      <p:sp>
        <p:nvSpPr>
          <p:cNvPr id="66563" name="Rectangle 1"/>
          <p:cNvSpPr>
            <a:spLocks noGrp="1" noRot="1" noChangeAspect="1" noChangeArrowheads="1" noTextEdit="1"/>
          </p:cNvSpPr>
          <p:nvPr>
            <p:ph type="sldImg"/>
          </p:nvPr>
        </p:nvSpPr>
        <p:spPr>
          <a:xfrm>
            <a:off x="1143000" y="685800"/>
            <a:ext cx="4572000"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6564" name="Rectangle 2"/>
          <p:cNvSpPr>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latin typeface="Times New Roman" pitchFamily="18" charset="0"/>
            </a:endParaRPr>
          </a:p>
        </p:txBody>
      </p:sp>
    </p:spTree>
    <p:extLst>
      <p:ext uri="{BB962C8B-B14F-4D97-AF65-F5344CB8AC3E}">
        <p14:creationId xmlns:p14="http://schemas.microsoft.com/office/powerpoint/2010/main" val="37686823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A25F1DD3-9663-46D3-B045-55EDF093C462}" type="slidenum">
              <a:rPr lang="de-DE" smtClean="0">
                <a:solidFill>
                  <a:srgbClr val="000000"/>
                </a:solidFill>
                <a:latin typeface="Times New Roman" pitchFamily="18" charset="0"/>
              </a:rPr>
              <a:pPr eaLnBrk="1" hangingPunct="1"/>
              <a:t>65</a:t>
            </a:fld>
            <a:endParaRPr lang="de-DE" smtClean="0">
              <a:solidFill>
                <a:srgbClr val="000000"/>
              </a:solidFill>
              <a:latin typeface="Times New Roman" pitchFamily="18" charset="0"/>
            </a:endParaRPr>
          </a:p>
        </p:txBody>
      </p:sp>
      <p:sp>
        <p:nvSpPr>
          <p:cNvPr id="67587" name="Rectangle 1"/>
          <p:cNvSpPr>
            <a:spLocks noGrp="1" noRot="1" noChangeAspect="1" noChangeArrowheads="1" noTextEdit="1"/>
          </p:cNvSpPr>
          <p:nvPr>
            <p:ph type="sldImg"/>
          </p:nvPr>
        </p:nvSpPr>
        <p:spPr>
          <a:xfrm>
            <a:off x="1143000" y="685800"/>
            <a:ext cx="4572000"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588" name="Rectangle 2"/>
          <p:cNvSpPr>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latin typeface="Times New Roman" pitchFamily="18" charset="0"/>
            </a:endParaRPr>
          </a:p>
        </p:txBody>
      </p:sp>
    </p:spTree>
    <p:extLst>
      <p:ext uri="{BB962C8B-B14F-4D97-AF65-F5344CB8AC3E}">
        <p14:creationId xmlns:p14="http://schemas.microsoft.com/office/powerpoint/2010/main" val="34487953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A25F1DD3-9663-46D3-B045-55EDF093C462}" type="slidenum">
              <a:rPr lang="de-DE" smtClean="0">
                <a:solidFill>
                  <a:srgbClr val="000000"/>
                </a:solidFill>
                <a:latin typeface="Times New Roman" pitchFamily="18" charset="0"/>
              </a:rPr>
              <a:pPr eaLnBrk="1" hangingPunct="1"/>
              <a:t>66</a:t>
            </a:fld>
            <a:endParaRPr lang="de-DE" smtClean="0">
              <a:solidFill>
                <a:srgbClr val="000000"/>
              </a:solidFill>
              <a:latin typeface="Times New Roman" pitchFamily="18" charset="0"/>
            </a:endParaRPr>
          </a:p>
        </p:txBody>
      </p:sp>
      <p:sp>
        <p:nvSpPr>
          <p:cNvPr id="67587" name="Rectangle 1"/>
          <p:cNvSpPr>
            <a:spLocks noGrp="1" noRot="1" noChangeAspect="1" noChangeArrowheads="1" noTextEdit="1"/>
          </p:cNvSpPr>
          <p:nvPr>
            <p:ph type="sldImg"/>
          </p:nvPr>
        </p:nvSpPr>
        <p:spPr>
          <a:xfrm>
            <a:off x="1143000" y="685800"/>
            <a:ext cx="4572000"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588" name="Rectangle 2"/>
          <p:cNvSpPr>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latin typeface="Times New Roman" pitchFamily="18" charset="0"/>
            </a:endParaRPr>
          </a:p>
        </p:txBody>
      </p:sp>
    </p:spTree>
    <p:extLst>
      <p:ext uri="{BB962C8B-B14F-4D97-AF65-F5344CB8AC3E}">
        <p14:creationId xmlns:p14="http://schemas.microsoft.com/office/powerpoint/2010/main" val="234328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80F0FC8D-E0BC-4C3D-92C5-099B8C1B46A1}" type="slidenum">
              <a:rPr lang="de-DE" smtClean="0">
                <a:solidFill>
                  <a:srgbClr val="000000"/>
                </a:solidFill>
                <a:latin typeface="Times New Roman" pitchFamily="18" charset="0"/>
              </a:rPr>
              <a:pPr eaLnBrk="1" hangingPunct="1"/>
              <a:t>68</a:t>
            </a:fld>
            <a:endParaRPr lang="de-DE" smtClean="0">
              <a:solidFill>
                <a:srgbClr val="000000"/>
              </a:solidFill>
              <a:latin typeface="Times New Roman" pitchFamily="18" charset="0"/>
            </a:endParaRPr>
          </a:p>
        </p:txBody>
      </p:sp>
      <p:sp>
        <p:nvSpPr>
          <p:cNvPr id="72707" name="Rectangle 1"/>
          <p:cNvSpPr>
            <a:spLocks noGrp="1" noRot="1" noChangeAspect="1" noChangeArrowheads="1" noTextEdit="1"/>
          </p:cNvSpPr>
          <p:nvPr>
            <p:ph type="sldImg"/>
          </p:nvPr>
        </p:nvSpPr>
        <p:spPr>
          <a:xfrm>
            <a:off x="1143000" y="685800"/>
            <a:ext cx="4572000"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2708" name="Rectangle 2"/>
          <p:cNvSpPr>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latin typeface="Times New Roman" pitchFamily="18" charset="0"/>
            </a:endParaRPr>
          </a:p>
        </p:txBody>
      </p:sp>
    </p:spTree>
    <p:extLst>
      <p:ext uri="{BB962C8B-B14F-4D97-AF65-F5344CB8AC3E}">
        <p14:creationId xmlns:p14="http://schemas.microsoft.com/office/powerpoint/2010/main" val="37754402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80F0FC8D-E0BC-4C3D-92C5-099B8C1B46A1}" type="slidenum">
              <a:rPr lang="de-DE" smtClean="0">
                <a:solidFill>
                  <a:srgbClr val="000000"/>
                </a:solidFill>
                <a:latin typeface="Times New Roman" pitchFamily="18" charset="0"/>
              </a:rPr>
              <a:pPr eaLnBrk="1" hangingPunct="1"/>
              <a:t>69</a:t>
            </a:fld>
            <a:endParaRPr lang="de-DE" smtClean="0">
              <a:solidFill>
                <a:srgbClr val="000000"/>
              </a:solidFill>
              <a:latin typeface="Times New Roman" pitchFamily="18" charset="0"/>
            </a:endParaRPr>
          </a:p>
        </p:txBody>
      </p:sp>
      <p:sp>
        <p:nvSpPr>
          <p:cNvPr id="72707" name="Rectangle 1"/>
          <p:cNvSpPr>
            <a:spLocks noGrp="1" noRot="1" noChangeAspect="1" noChangeArrowheads="1" noTextEdit="1"/>
          </p:cNvSpPr>
          <p:nvPr>
            <p:ph type="sldImg"/>
          </p:nvPr>
        </p:nvSpPr>
        <p:spPr>
          <a:xfrm>
            <a:off x="1143000" y="685800"/>
            <a:ext cx="4572000"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2708" name="Rectangle 2"/>
          <p:cNvSpPr>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latin typeface="Times New Roman" pitchFamily="18" charset="0"/>
            </a:endParaRPr>
          </a:p>
        </p:txBody>
      </p:sp>
    </p:spTree>
    <p:extLst>
      <p:ext uri="{BB962C8B-B14F-4D97-AF65-F5344CB8AC3E}">
        <p14:creationId xmlns:p14="http://schemas.microsoft.com/office/powerpoint/2010/main" val="15747549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0A6A17CE-1D80-45C6-84F1-0AB8A578BB53}" type="slidenum">
              <a:rPr lang="de-DE" smtClean="0">
                <a:solidFill>
                  <a:srgbClr val="000000"/>
                </a:solidFill>
                <a:latin typeface="Times New Roman" pitchFamily="18" charset="0"/>
              </a:rPr>
              <a:pPr eaLnBrk="1" hangingPunct="1"/>
              <a:t>70</a:t>
            </a:fld>
            <a:endParaRPr lang="de-DE" smtClean="0">
              <a:solidFill>
                <a:srgbClr val="000000"/>
              </a:solidFill>
              <a:latin typeface="Times New Roman" pitchFamily="18" charset="0"/>
            </a:endParaRPr>
          </a:p>
        </p:txBody>
      </p:sp>
      <p:sp>
        <p:nvSpPr>
          <p:cNvPr id="74755" name="Rectangle 1"/>
          <p:cNvSpPr>
            <a:spLocks noGrp="1" noRot="1" noChangeAspect="1" noChangeArrowheads="1" noTextEdit="1"/>
          </p:cNvSpPr>
          <p:nvPr>
            <p:ph type="sldImg"/>
          </p:nvPr>
        </p:nvSpPr>
        <p:spPr>
          <a:xfrm>
            <a:off x="1143000" y="685800"/>
            <a:ext cx="4572000"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4756" name="Rectangle 2"/>
          <p:cNvSpPr>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latin typeface="Times New Roman" pitchFamily="18" charset="0"/>
            </a:endParaRPr>
          </a:p>
        </p:txBody>
      </p:sp>
    </p:spTree>
    <p:extLst>
      <p:ext uri="{BB962C8B-B14F-4D97-AF65-F5344CB8AC3E}">
        <p14:creationId xmlns:p14="http://schemas.microsoft.com/office/powerpoint/2010/main" val="29936243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0A6A17CE-1D80-45C6-84F1-0AB8A578BB53}" type="slidenum">
              <a:rPr lang="de-DE" smtClean="0">
                <a:solidFill>
                  <a:srgbClr val="000000"/>
                </a:solidFill>
                <a:latin typeface="Times New Roman" pitchFamily="18" charset="0"/>
              </a:rPr>
              <a:pPr eaLnBrk="1" hangingPunct="1"/>
              <a:t>71</a:t>
            </a:fld>
            <a:endParaRPr lang="de-DE" smtClean="0">
              <a:solidFill>
                <a:srgbClr val="000000"/>
              </a:solidFill>
              <a:latin typeface="Times New Roman" pitchFamily="18" charset="0"/>
            </a:endParaRPr>
          </a:p>
        </p:txBody>
      </p:sp>
      <p:sp>
        <p:nvSpPr>
          <p:cNvPr id="74755" name="Rectangle 1"/>
          <p:cNvSpPr>
            <a:spLocks noGrp="1" noRot="1" noChangeAspect="1" noChangeArrowheads="1" noTextEdit="1"/>
          </p:cNvSpPr>
          <p:nvPr>
            <p:ph type="sldImg"/>
          </p:nvPr>
        </p:nvSpPr>
        <p:spPr>
          <a:xfrm>
            <a:off x="1143000" y="685800"/>
            <a:ext cx="4572000"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4756" name="Rectangle 2"/>
          <p:cNvSpPr>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latin typeface="Times New Roman" pitchFamily="18" charset="0"/>
            </a:endParaRPr>
          </a:p>
        </p:txBody>
      </p:sp>
    </p:spTree>
    <p:extLst>
      <p:ext uri="{BB962C8B-B14F-4D97-AF65-F5344CB8AC3E}">
        <p14:creationId xmlns:p14="http://schemas.microsoft.com/office/powerpoint/2010/main" val="19192113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0A6A17CE-1D80-45C6-84F1-0AB8A578BB53}" type="slidenum">
              <a:rPr lang="de-DE" smtClean="0">
                <a:solidFill>
                  <a:srgbClr val="000000"/>
                </a:solidFill>
                <a:latin typeface="Times New Roman" pitchFamily="18" charset="0"/>
              </a:rPr>
              <a:pPr eaLnBrk="1" hangingPunct="1"/>
              <a:t>72</a:t>
            </a:fld>
            <a:endParaRPr lang="de-DE" smtClean="0">
              <a:solidFill>
                <a:srgbClr val="000000"/>
              </a:solidFill>
              <a:latin typeface="Times New Roman" pitchFamily="18" charset="0"/>
            </a:endParaRPr>
          </a:p>
        </p:txBody>
      </p:sp>
      <p:sp>
        <p:nvSpPr>
          <p:cNvPr id="74755" name="Rectangle 1"/>
          <p:cNvSpPr>
            <a:spLocks noGrp="1" noRot="1" noChangeAspect="1" noChangeArrowheads="1" noTextEdit="1"/>
          </p:cNvSpPr>
          <p:nvPr>
            <p:ph type="sldImg"/>
          </p:nvPr>
        </p:nvSpPr>
        <p:spPr>
          <a:xfrm>
            <a:off x="1143000" y="685800"/>
            <a:ext cx="4572000"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4756" name="Rectangle 2"/>
          <p:cNvSpPr>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latin typeface="Times New Roman" pitchFamily="18" charset="0"/>
            </a:endParaRPr>
          </a:p>
        </p:txBody>
      </p:sp>
    </p:spTree>
    <p:extLst>
      <p:ext uri="{BB962C8B-B14F-4D97-AF65-F5344CB8AC3E}">
        <p14:creationId xmlns:p14="http://schemas.microsoft.com/office/powerpoint/2010/main" val="13615409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970"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0FE42800-F075-459A-8537-9228EE963296}" type="slidenum">
              <a:rPr lang="de-DE">
                <a:solidFill>
                  <a:srgbClr val="000000"/>
                </a:solidFill>
                <a:latin typeface="Times New Roman" pitchFamily="16" charset="0"/>
              </a:rPr>
              <a:pPr eaLnBrk="1" hangingPunct="1"/>
              <a:t>76</a:t>
            </a:fld>
            <a:endParaRPr lang="de-DE">
              <a:solidFill>
                <a:srgbClr val="000000"/>
              </a:solidFill>
              <a:latin typeface="Times New Roman" pitchFamily="16" charset="0"/>
            </a:endParaRPr>
          </a:p>
        </p:txBody>
      </p:sp>
      <p:sp>
        <p:nvSpPr>
          <p:cNvPr id="83971" name="Rectangle 1"/>
          <p:cNvSpPr txBox="1">
            <a:spLocks noGrp="1" noRot="1" noChangeAspect="1" noChangeArrowheads="1" noTextEdit="1"/>
          </p:cNvSpPr>
          <p:nvPr>
            <p:ph type="sldImg"/>
          </p:nvPr>
        </p:nvSpPr>
        <p:spPr>
          <a:xfrm>
            <a:off x="1144588" y="685800"/>
            <a:ext cx="4568825" cy="34274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3972" name="Rectangle 2"/>
          <p:cNvSpPr txBox="1">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p>
        </p:txBody>
      </p:sp>
    </p:spTree>
    <p:extLst>
      <p:ext uri="{BB962C8B-B14F-4D97-AF65-F5344CB8AC3E}">
        <p14:creationId xmlns:p14="http://schemas.microsoft.com/office/powerpoint/2010/main" val="36361395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FA732392-A1C3-4CED-8E58-AB43042B5F21}" type="slidenum">
              <a:rPr lang="de-DE">
                <a:solidFill>
                  <a:srgbClr val="000000"/>
                </a:solidFill>
                <a:latin typeface="Times New Roman" pitchFamily="16" charset="0"/>
              </a:rPr>
              <a:pPr eaLnBrk="1" hangingPunct="1"/>
              <a:t>77</a:t>
            </a:fld>
            <a:endParaRPr lang="de-DE">
              <a:solidFill>
                <a:srgbClr val="000000"/>
              </a:solidFill>
              <a:latin typeface="Times New Roman" pitchFamily="16" charset="0"/>
            </a:endParaRPr>
          </a:p>
        </p:txBody>
      </p:sp>
      <p:sp>
        <p:nvSpPr>
          <p:cNvPr id="84995" name="Rectangle 1"/>
          <p:cNvSpPr txBox="1">
            <a:spLocks noGrp="1" noRot="1" noChangeAspect="1" noChangeArrowheads="1" noTextEdit="1"/>
          </p:cNvSpPr>
          <p:nvPr>
            <p:ph type="sldImg"/>
          </p:nvPr>
        </p:nvSpPr>
        <p:spPr>
          <a:xfrm>
            <a:off x="1144588" y="685800"/>
            <a:ext cx="4568825" cy="34274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4996" name="Rectangle 2"/>
          <p:cNvSpPr txBox="1">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p>
        </p:txBody>
      </p:sp>
    </p:spTree>
    <p:extLst>
      <p:ext uri="{BB962C8B-B14F-4D97-AF65-F5344CB8AC3E}">
        <p14:creationId xmlns:p14="http://schemas.microsoft.com/office/powerpoint/2010/main" val="24651298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17"/>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 pos="28956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 pos="28956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 pos="28956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 pos="28956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 pos="28956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 pos="28956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 pos="28956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 pos="28956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 pos="2895600" algn="l"/>
              </a:tabLst>
              <a:defRPr sz="1200">
                <a:solidFill>
                  <a:srgbClr val="000000"/>
                </a:solidFill>
                <a:latin typeface="Times New Roman" pitchFamily="16" charset="0"/>
              </a:defRPr>
            </a:lvl9pPr>
          </a:lstStyle>
          <a:p>
            <a:pPr algn="r" eaLnBrk="1" hangingPunct="1">
              <a:spcBef>
                <a:spcPct val="0"/>
              </a:spcBef>
            </a:pPr>
            <a:fld id="{DFEF077B-9CD7-4B47-8E3A-C63BAD17376C}" type="slidenum">
              <a:rPr lang="de-DE" altLang="de-DE" smtClean="0">
                <a:ea typeface="Microsoft YaHei" charset="-122"/>
              </a:rPr>
              <a:pPr algn="r" eaLnBrk="1" hangingPunct="1">
                <a:spcBef>
                  <a:spcPct val="0"/>
                </a:spcBef>
              </a:pPr>
              <a:t>3</a:t>
            </a:fld>
            <a:endParaRPr lang="de-DE" altLang="de-DE" smtClean="0">
              <a:ea typeface="Microsoft YaHei" charset="-122"/>
            </a:endParaRPr>
          </a:p>
        </p:txBody>
      </p:sp>
      <p:sp>
        <p:nvSpPr>
          <p:cNvPr id="74755" name="Rectangle 1"/>
          <p:cNvSpPr>
            <a:spLocks noGrp="1" noRot="1" noChangeAspect="1" noChangeArrowheads="1" noTextEdit="1"/>
          </p:cNvSpPr>
          <p:nvPr>
            <p:ph type="sldImg"/>
          </p:nvPr>
        </p:nvSpPr>
        <p:spPr>
          <a:xfrm>
            <a:off x="1143000" y="685800"/>
            <a:ext cx="4570413" cy="34274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4756" name="Rectangle 2"/>
          <p:cNvSpPr>
            <a:spLocks noGrp="1" noChangeArrowheads="1"/>
          </p:cNvSpPr>
          <p:nvPr>
            <p:ph type="body" idx="1"/>
          </p:nvPr>
        </p:nvSpPr>
        <p:spPr>
          <a:xfrm>
            <a:off x="685800" y="4343400"/>
            <a:ext cx="5484813" cy="4114800"/>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5960944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80F0FC8D-E0BC-4C3D-92C5-099B8C1B46A1}" type="slidenum">
              <a:rPr lang="de-DE" smtClean="0">
                <a:solidFill>
                  <a:srgbClr val="000000"/>
                </a:solidFill>
                <a:latin typeface="Times New Roman" pitchFamily="18" charset="0"/>
              </a:rPr>
              <a:pPr eaLnBrk="1" hangingPunct="1"/>
              <a:t>80</a:t>
            </a:fld>
            <a:endParaRPr lang="de-DE" smtClean="0">
              <a:solidFill>
                <a:srgbClr val="000000"/>
              </a:solidFill>
              <a:latin typeface="Times New Roman" pitchFamily="18" charset="0"/>
            </a:endParaRPr>
          </a:p>
        </p:txBody>
      </p:sp>
      <p:sp>
        <p:nvSpPr>
          <p:cNvPr id="72707" name="Rectangle 1"/>
          <p:cNvSpPr>
            <a:spLocks noGrp="1" noRot="1" noChangeAspect="1" noChangeArrowheads="1" noTextEdit="1"/>
          </p:cNvSpPr>
          <p:nvPr>
            <p:ph type="sldImg"/>
          </p:nvPr>
        </p:nvSpPr>
        <p:spPr>
          <a:xfrm>
            <a:off x="1143000" y="685800"/>
            <a:ext cx="4572000"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2708" name="Rectangle 2"/>
          <p:cNvSpPr>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latin typeface="Times New Roman" pitchFamily="18" charset="0"/>
            </a:endParaRPr>
          </a:p>
        </p:txBody>
      </p:sp>
    </p:spTree>
    <p:extLst>
      <p:ext uri="{BB962C8B-B14F-4D97-AF65-F5344CB8AC3E}">
        <p14:creationId xmlns:p14="http://schemas.microsoft.com/office/powerpoint/2010/main" val="40313318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80F0FC8D-E0BC-4C3D-92C5-099B8C1B46A1}" type="slidenum">
              <a:rPr lang="de-DE" smtClean="0">
                <a:solidFill>
                  <a:srgbClr val="000000"/>
                </a:solidFill>
                <a:latin typeface="Times New Roman" pitchFamily="18" charset="0"/>
              </a:rPr>
              <a:pPr eaLnBrk="1" hangingPunct="1"/>
              <a:t>81</a:t>
            </a:fld>
            <a:endParaRPr lang="de-DE" smtClean="0">
              <a:solidFill>
                <a:srgbClr val="000000"/>
              </a:solidFill>
              <a:latin typeface="Times New Roman" pitchFamily="18" charset="0"/>
            </a:endParaRPr>
          </a:p>
        </p:txBody>
      </p:sp>
      <p:sp>
        <p:nvSpPr>
          <p:cNvPr id="72707" name="Rectangle 1"/>
          <p:cNvSpPr>
            <a:spLocks noGrp="1" noRot="1" noChangeAspect="1" noChangeArrowheads="1" noTextEdit="1"/>
          </p:cNvSpPr>
          <p:nvPr>
            <p:ph type="sldImg"/>
          </p:nvPr>
        </p:nvSpPr>
        <p:spPr>
          <a:xfrm>
            <a:off x="1143000" y="685800"/>
            <a:ext cx="4572000"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2708" name="Rectangle 2"/>
          <p:cNvSpPr>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latin typeface="Times New Roman" pitchFamily="18" charset="0"/>
            </a:endParaRPr>
          </a:p>
        </p:txBody>
      </p:sp>
    </p:spTree>
    <p:extLst>
      <p:ext uri="{BB962C8B-B14F-4D97-AF65-F5344CB8AC3E}">
        <p14:creationId xmlns:p14="http://schemas.microsoft.com/office/powerpoint/2010/main" val="24619004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D9F05C09-CB51-4E9D-8BE9-C0FE72BBAF3F}" type="slidenum">
              <a:rPr lang="de-DE" smtClean="0">
                <a:solidFill>
                  <a:prstClr val="black"/>
                </a:solidFill>
              </a:rPr>
              <a:pPr>
                <a:defRPr/>
              </a:pPr>
              <a:t>95</a:t>
            </a:fld>
            <a:endParaRPr lang="de-DE">
              <a:solidFill>
                <a:prstClr val="black"/>
              </a:solidFill>
            </a:endParaRPr>
          </a:p>
        </p:txBody>
      </p:sp>
    </p:spTree>
    <p:extLst>
      <p:ext uri="{BB962C8B-B14F-4D97-AF65-F5344CB8AC3E}">
        <p14:creationId xmlns:p14="http://schemas.microsoft.com/office/powerpoint/2010/main" val="911386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8914" name="Rectangle 8"/>
          <p:cNvSpPr>
            <a:spLocks noGrp="1" noChangeArrowheads="1"/>
          </p:cNvSpPr>
          <p:nvPr>
            <p:ph type="ftr" sz="quarter" idx="4"/>
          </p:nvPr>
        </p:nvSpPr>
        <p:spPr>
          <a:noFill/>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r>
              <a:rPr lang="de-DE" altLang="de-DE" smtClean="0">
                <a:solidFill>
                  <a:srgbClr val="000000"/>
                </a:solidFill>
                <a:latin typeface="Times New Roman" pitchFamily="18" charset="0"/>
                <a:ea typeface="Microsoft YaHei" charset="-122"/>
              </a:rPr>
              <a:t>22.09.2010</a:t>
            </a:r>
          </a:p>
        </p:txBody>
      </p:sp>
      <p:sp>
        <p:nvSpPr>
          <p:cNvPr id="38915" name="Rectangle 9"/>
          <p:cNvSpPr>
            <a:spLocks noGrp="1" noChangeArrowheads="1"/>
          </p:cNvSpPr>
          <p:nvPr>
            <p:ph type="sldNum" sz="quarter" idx="5"/>
          </p:nvPr>
        </p:nvSpPr>
        <p:spPr>
          <a:noFill/>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fld id="{15EB390F-A21C-4B92-979A-C46D2233606B}" type="slidenum">
              <a:rPr lang="de-DE" altLang="de-DE" smtClean="0">
                <a:solidFill>
                  <a:srgbClr val="000000"/>
                </a:solidFill>
                <a:latin typeface="Times New Roman" pitchFamily="18" charset="0"/>
                <a:ea typeface="Microsoft YaHei" charset="-122"/>
              </a:rPr>
              <a:pPr eaLnBrk="1" hangingPunct="1">
                <a:spcBef>
                  <a:spcPct val="0"/>
                </a:spcBef>
              </a:pPr>
              <a:t>4</a:t>
            </a:fld>
            <a:endParaRPr lang="de-DE" altLang="de-DE" smtClean="0">
              <a:solidFill>
                <a:srgbClr val="000000"/>
              </a:solidFill>
              <a:latin typeface="Times New Roman" pitchFamily="18" charset="0"/>
              <a:ea typeface="Microsoft YaHei" charset="-122"/>
            </a:endParaRPr>
          </a:p>
        </p:txBody>
      </p:sp>
      <p:sp>
        <p:nvSpPr>
          <p:cNvPr id="38916" name="Text Box 1"/>
          <p:cNvSpPr txBox="1">
            <a:spLocks noChangeArrowheads="1"/>
          </p:cNvSpPr>
          <p:nvPr/>
        </p:nvSpPr>
        <p:spPr bwMode="auto">
          <a:xfrm>
            <a:off x="0" y="8686489"/>
            <a:ext cx="2971800" cy="457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r>
              <a:rPr lang="de-DE" altLang="de-DE">
                <a:solidFill>
                  <a:srgbClr val="000000"/>
                </a:solidFill>
                <a:ea typeface="Microsoft YaHei" charset="-122"/>
              </a:rPr>
              <a:t>22.09.2010</a:t>
            </a:r>
          </a:p>
        </p:txBody>
      </p:sp>
      <p:sp>
        <p:nvSpPr>
          <p:cNvPr id="38917" name="Text Box 2"/>
          <p:cNvSpPr txBox="1">
            <a:spLocks noChangeArrowheads="1"/>
          </p:cNvSpPr>
          <p:nvPr/>
        </p:nvSpPr>
        <p:spPr bwMode="auto">
          <a:xfrm>
            <a:off x="3884613" y="8686489"/>
            <a:ext cx="2971800" cy="457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algn="r" eaLnBrk="1" hangingPunct="1">
              <a:spcBef>
                <a:spcPct val="0"/>
              </a:spcBef>
            </a:pPr>
            <a:fld id="{05662E73-D75E-4803-B381-6D6BD65B3338}" type="slidenum">
              <a:rPr lang="de-DE" altLang="de-DE">
                <a:solidFill>
                  <a:srgbClr val="000000"/>
                </a:solidFill>
                <a:ea typeface="Microsoft YaHei" charset="-122"/>
              </a:rPr>
              <a:pPr algn="r" eaLnBrk="1" hangingPunct="1">
                <a:spcBef>
                  <a:spcPct val="0"/>
                </a:spcBef>
              </a:pPr>
              <a:t>4</a:t>
            </a:fld>
            <a:endParaRPr lang="de-DE" altLang="de-DE">
              <a:solidFill>
                <a:srgbClr val="000000"/>
              </a:solidFill>
              <a:ea typeface="Microsoft YaHei" charset="-122"/>
            </a:endParaRPr>
          </a:p>
        </p:txBody>
      </p:sp>
      <p:sp>
        <p:nvSpPr>
          <p:cNvPr id="38918" name="Rectangle 3"/>
          <p:cNvSpPr>
            <a:spLocks noGrp="1" noRot="1" noChangeAspect="1" noChangeArrowheads="1" noTextEdit="1"/>
          </p:cNvSpPr>
          <p:nvPr>
            <p:ph type="sldImg"/>
          </p:nvPr>
        </p:nvSpPr>
        <p:spPr>
          <a:solidFill>
            <a:srgbClr val="FFFFFF"/>
          </a:solidFill>
          <a:ln/>
        </p:spPr>
      </p:sp>
      <p:sp>
        <p:nvSpPr>
          <p:cNvPr id="38919" name="Rectangle 4"/>
          <p:cNvSpPr>
            <a:spLocks noGrp="1" noChangeArrowheads="1"/>
          </p:cNvSpPr>
          <p:nvPr>
            <p:ph type="body" idx="1"/>
          </p:nvPr>
        </p:nvSpPr>
        <p:spPr>
          <a:xfrm>
            <a:off x="685800" y="4344025"/>
            <a:ext cx="5486400" cy="4116049"/>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mtClean="0">
              <a:ea typeface="Microsoft YaHei" charset="-122"/>
            </a:endParaRPr>
          </a:p>
        </p:txBody>
      </p:sp>
    </p:spTree>
    <p:extLst>
      <p:ext uri="{BB962C8B-B14F-4D97-AF65-F5344CB8AC3E}">
        <p14:creationId xmlns:p14="http://schemas.microsoft.com/office/powerpoint/2010/main" val="22112147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62" name="Rectangle 8"/>
          <p:cNvSpPr>
            <a:spLocks noGrp="1" noChangeArrowheads="1"/>
          </p:cNvSpPr>
          <p:nvPr>
            <p:ph type="ftr" sz="quarter" idx="4"/>
          </p:nvPr>
        </p:nvSpPr>
        <p:spPr>
          <a:noFill/>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r>
              <a:rPr lang="de-DE" altLang="de-DE" smtClean="0">
                <a:solidFill>
                  <a:srgbClr val="000000"/>
                </a:solidFill>
                <a:latin typeface="Times New Roman" pitchFamily="18" charset="0"/>
                <a:ea typeface="Microsoft YaHei" charset="-122"/>
              </a:rPr>
              <a:t>22.09.2010</a:t>
            </a:r>
          </a:p>
        </p:txBody>
      </p:sp>
      <p:sp>
        <p:nvSpPr>
          <p:cNvPr id="40963" name="Rectangle 9"/>
          <p:cNvSpPr>
            <a:spLocks noGrp="1" noChangeArrowheads="1"/>
          </p:cNvSpPr>
          <p:nvPr>
            <p:ph type="sldNum" sz="quarter" idx="5"/>
          </p:nvPr>
        </p:nvSpPr>
        <p:spPr>
          <a:noFill/>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fld id="{56505EFA-3775-427A-8620-58DCAFC0E20F}" type="slidenum">
              <a:rPr lang="de-DE" altLang="de-DE" smtClean="0">
                <a:solidFill>
                  <a:srgbClr val="000000"/>
                </a:solidFill>
                <a:latin typeface="Times New Roman" pitchFamily="18" charset="0"/>
                <a:ea typeface="Microsoft YaHei" charset="-122"/>
              </a:rPr>
              <a:pPr eaLnBrk="1" hangingPunct="1">
                <a:spcBef>
                  <a:spcPct val="0"/>
                </a:spcBef>
              </a:pPr>
              <a:t>7</a:t>
            </a:fld>
            <a:endParaRPr lang="de-DE" altLang="de-DE" smtClean="0">
              <a:solidFill>
                <a:srgbClr val="000000"/>
              </a:solidFill>
              <a:latin typeface="Times New Roman" pitchFamily="18" charset="0"/>
              <a:ea typeface="Microsoft YaHei" charset="-122"/>
            </a:endParaRPr>
          </a:p>
        </p:txBody>
      </p:sp>
      <p:sp>
        <p:nvSpPr>
          <p:cNvPr id="40964" name="Text Box 1"/>
          <p:cNvSpPr txBox="1">
            <a:spLocks noChangeArrowheads="1"/>
          </p:cNvSpPr>
          <p:nvPr/>
        </p:nvSpPr>
        <p:spPr bwMode="auto">
          <a:xfrm>
            <a:off x="0" y="8686489"/>
            <a:ext cx="2971800" cy="457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r>
              <a:rPr lang="de-DE" altLang="de-DE">
                <a:solidFill>
                  <a:srgbClr val="000000"/>
                </a:solidFill>
                <a:ea typeface="Microsoft YaHei" charset="-122"/>
              </a:rPr>
              <a:t>22.09.2010</a:t>
            </a:r>
          </a:p>
        </p:txBody>
      </p:sp>
      <p:sp>
        <p:nvSpPr>
          <p:cNvPr id="40965" name="Text Box 2"/>
          <p:cNvSpPr txBox="1">
            <a:spLocks noChangeArrowheads="1"/>
          </p:cNvSpPr>
          <p:nvPr/>
        </p:nvSpPr>
        <p:spPr bwMode="auto">
          <a:xfrm>
            <a:off x="3884613" y="8686489"/>
            <a:ext cx="2971800" cy="457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algn="r" eaLnBrk="1" hangingPunct="1">
              <a:spcBef>
                <a:spcPct val="0"/>
              </a:spcBef>
            </a:pPr>
            <a:fld id="{26C3E38A-9AD6-45F1-9FBE-2A628F4E7F01}" type="slidenum">
              <a:rPr lang="de-DE" altLang="de-DE">
                <a:solidFill>
                  <a:srgbClr val="000000"/>
                </a:solidFill>
                <a:ea typeface="Microsoft YaHei" charset="-122"/>
              </a:rPr>
              <a:pPr algn="r" eaLnBrk="1" hangingPunct="1">
                <a:spcBef>
                  <a:spcPct val="0"/>
                </a:spcBef>
              </a:pPr>
              <a:t>7</a:t>
            </a:fld>
            <a:endParaRPr lang="de-DE" altLang="de-DE">
              <a:solidFill>
                <a:srgbClr val="000000"/>
              </a:solidFill>
              <a:ea typeface="Microsoft YaHei" charset="-122"/>
            </a:endParaRPr>
          </a:p>
        </p:txBody>
      </p:sp>
      <p:sp>
        <p:nvSpPr>
          <p:cNvPr id="40966" name="Rectangle 3"/>
          <p:cNvSpPr>
            <a:spLocks noGrp="1" noRot="1" noChangeAspect="1" noChangeArrowheads="1" noTextEdit="1"/>
          </p:cNvSpPr>
          <p:nvPr>
            <p:ph type="sldImg"/>
          </p:nvPr>
        </p:nvSpPr>
        <p:spPr>
          <a:solidFill>
            <a:srgbClr val="FFFFFF"/>
          </a:solidFill>
          <a:ln/>
        </p:spPr>
      </p:sp>
      <p:sp>
        <p:nvSpPr>
          <p:cNvPr id="40967" name="Rectangle 4"/>
          <p:cNvSpPr>
            <a:spLocks noGrp="1" noChangeArrowheads="1"/>
          </p:cNvSpPr>
          <p:nvPr>
            <p:ph type="body" idx="1"/>
          </p:nvPr>
        </p:nvSpPr>
        <p:spPr>
          <a:xfrm>
            <a:off x="685800" y="4344025"/>
            <a:ext cx="5486400" cy="4116049"/>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mtClean="0">
              <a:ea typeface="Microsoft YaHei" charset="-122"/>
            </a:endParaRPr>
          </a:p>
        </p:txBody>
      </p:sp>
    </p:spTree>
    <p:extLst>
      <p:ext uri="{BB962C8B-B14F-4D97-AF65-F5344CB8AC3E}">
        <p14:creationId xmlns:p14="http://schemas.microsoft.com/office/powerpoint/2010/main" val="38141288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1986" name="Rectangle 8"/>
          <p:cNvSpPr>
            <a:spLocks noGrp="1" noChangeArrowheads="1"/>
          </p:cNvSpPr>
          <p:nvPr>
            <p:ph type="ftr" sz="quarter" idx="4"/>
          </p:nvPr>
        </p:nvSpPr>
        <p:spPr>
          <a:noFill/>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r>
              <a:rPr lang="de-DE" altLang="de-DE" smtClean="0">
                <a:solidFill>
                  <a:srgbClr val="000000"/>
                </a:solidFill>
                <a:latin typeface="Times New Roman" pitchFamily="18" charset="0"/>
                <a:ea typeface="Microsoft YaHei" charset="-122"/>
              </a:rPr>
              <a:t>22.09.2010</a:t>
            </a:r>
          </a:p>
        </p:txBody>
      </p:sp>
      <p:sp>
        <p:nvSpPr>
          <p:cNvPr id="41987" name="Rectangle 9"/>
          <p:cNvSpPr>
            <a:spLocks noGrp="1" noChangeArrowheads="1"/>
          </p:cNvSpPr>
          <p:nvPr>
            <p:ph type="sldNum" sz="quarter" idx="5"/>
          </p:nvPr>
        </p:nvSpPr>
        <p:spPr>
          <a:noFill/>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fld id="{23E625EB-8C1A-4E30-9068-A4E5203083FA}" type="slidenum">
              <a:rPr lang="de-DE" altLang="de-DE" smtClean="0">
                <a:solidFill>
                  <a:srgbClr val="000000"/>
                </a:solidFill>
                <a:latin typeface="Times New Roman" pitchFamily="18" charset="0"/>
                <a:ea typeface="Microsoft YaHei" charset="-122"/>
              </a:rPr>
              <a:pPr eaLnBrk="1" hangingPunct="1">
                <a:spcBef>
                  <a:spcPct val="0"/>
                </a:spcBef>
              </a:pPr>
              <a:t>8</a:t>
            </a:fld>
            <a:endParaRPr lang="de-DE" altLang="de-DE" smtClean="0">
              <a:solidFill>
                <a:srgbClr val="000000"/>
              </a:solidFill>
              <a:latin typeface="Times New Roman" pitchFamily="18" charset="0"/>
              <a:ea typeface="Microsoft YaHei" charset="-122"/>
            </a:endParaRPr>
          </a:p>
        </p:txBody>
      </p:sp>
      <p:sp>
        <p:nvSpPr>
          <p:cNvPr id="41988" name="Text Box 1"/>
          <p:cNvSpPr txBox="1">
            <a:spLocks noChangeArrowheads="1"/>
          </p:cNvSpPr>
          <p:nvPr/>
        </p:nvSpPr>
        <p:spPr bwMode="auto">
          <a:xfrm>
            <a:off x="0" y="8686489"/>
            <a:ext cx="2971800" cy="457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r>
              <a:rPr lang="de-DE" altLang="de-DE">
                <a:solidFill>
                  <a:srgbClr val="000000"/>
                </a:solidFill>
                <a:ea typeface="Microsoft YaHei" charset="-122"/>
              </a:rPr>
              <a:t>22.09.2010</a:t>
            </a:r>
          </a:p>
        </p:txBody>
      </p:sp>
      <p:sp>
        <p:nvSpPr>
          <p:cNvPr id="41989" name="Text Box 2"/>
          <p:cNvSpPr txBox="1">
            <a:spLocks noChangeArrowheads="1"/>
          </p:cNvSpPr>
          <p:nvPr/>
        </p:nvSpPr>
        <p:spPr bwMode="auto">
          <a:xfrm>
            <a:off x="3884613" y="8686489"/>
            <a:ext cx="2971800" cy="457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algn="r" eaLnBrk="1" hangingPunct="1">
              <a:spcBef>
                <a:spcPct val="0"/>
              </a:spcBef>
            </a:pPr>
            <a:fld id="{878A51C3-4D3E-4736-A273-1418DA05563E}" type="slidenum">
              <a:rPr lang="de-DE" altLang="de-DE">
                <a:solidFill>
                  <a:srgbClr val="000000"/>
                </a:solidFill>
                <a:ea typeface="Microsoft YaHei" charset="-122"/>
              </a:rPr>
              <a:pPr algn="r" eaLnBrk="1" hangingPunct="1">
                <a:spcBef>
                  <a:spcPct val="0"/>
                </a:spcBef>
              </a:pPr>
              <a:t>8</a:t>
            </a:fld>
            <a:endParaRPr lang="de-DE" altLang="de-DE">
              <a:solidFill>
                <a:srgbClr val="000000"/>
              </a:solidFill>
              <a:ea typeface="Microsoft YaHei" charset="-122"/>
            </a:endParaRPr>
          </a:p>
        </p:txBody>
      </p:sp>
      <p:sp>
        <p:nvSpPr>
          <p:cNvPr id="41990" name="Rectangle 3"/>
          <p:cNvSpPr>
            <a:spLocks noGrp="1" noRot="1" noChangeAspect="1" noChangeArrowheads="1" noTextEdit="1"/>
          </p:cNvSpPr>
          <p:nvPr>
            <p:ph type="sldImg"/>
          </p:nvPr>
        </p:nvSpPr>
        <p:spPr>
          <a:solidFill>
            <a:srgbClr val="FFFFFF"/>
          </a:solidFill>
          <a:ln/>
        </p:spPr>
      </p:sp>
      <p:sp>
        <p:nvSpPr>
          <p:cNvPr id="41991" name="Rectangle 4"/>
          <p:cNvSpPr>
            <a:spLocks noGrp="1" noChangeArrowheads="1"/>
          </p:cNvSpPr>
          <p:nvPr>
            <p:ph type="body" idx="1"/>
          </p:nvPr>
        </p:nvSpPr>
        <p:spPr>
          <a:xfrm>
            <a:off x="685800" y="4344025"/>
            <a:ext cx="5486400" cy="4116049"/>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mtClean="0">
              <a:ea typeface="Microsoft YaHei" charset="-122"/>
            </a:endParaRPr>
          </a:p>
        </p:txBody>
      </p:sp>
    </p:spTree>
    <p:extLst>
      <p:ext uri="{BB962C8B-B14F-4D97-AF65-F5344CB8AC3E}">
        <p14:creationId xmlns:p14="http://schemas.microsoft.com/office/powerpoint/2010/main" val="2822824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4034" name="Rectangle 8"/>
          <p:cNvSpPr>
            <a:spLocks noGrp="1" noChangeArrowheads="1"/>
          </p:cNvSpPr>
          <p:nvPr>
            <p:ph type="ftr" sz="quarter" idx="4"/>
          </p:nvPr>
        </p:nvSpPr>
        <p:spPr>
          <a:noFill/>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r>
              <a:rPr lang="de-DE" altLang="de-DE" smtClean="0">
                <a:solidFill>
                  <a:srgbClr val="000000"/>
                </a:solidFill>
                <a:latin typeface="Times New Roman" pitchFamily="18" charset="0"/>
                <a:ea typeface="Microsoft YaHei" charset="-122"/>
              </a:rPr>
              <a:t>22.09.2010</a:t>
            </a:r>
          </a:p>
        </p:txBody>
      </p:sp>
      <p:sp>
        <p:nvSpPr>
          <p:cNvPr id="44035" name="Rectangle 9"/>
          <p:cNvSpPr>
            <a:spLocks noGrp="1" noChangeArrowheads="1"/>
          </p:cNvSpPr>
          <p:nvPr>
            <p:ph type="sldNum" sz="quarter" idx="5"/>
          </p:nvPr>
        </p:nvSpPr>
        <p:spPr>
          <a:noFill/>
        </p:spPr>
        <p:txBody>
          <a:bodyPr/>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fld id="{927829F4-0646-4350-833D-A47BF2AA37A5}" type="slidenum">
              <a:rPr lang="de-DE" altLang="de-DE" smtClean="0">
                <a:solidFill>
                  <a:srgbClr val="000000"/>
                </a:solidFill>
                <a:latin typeface="Times New Roman" pitchFamily="18" charset="0"/>
                <a:ea typeface="Microsoft YaHei" charset="-122"/>
              </a:rPr>
              <a:pPr eaLnBrk="1" hangingPunct="1">
                <a:spcBef>
                  <a:spcPct val="0"/>
                </a:spcBef>
              </a:pPr>
              <a:t>9</a:t>
            </a:fld>
            <a:endParaRPr lang="de-DE" altLang="de-DE" smtClean="0">
              <a:solidFill>
                <a:srgbClr val="000000"/>
              </a:solidFill>
              <a:latin typeface="Times New Roman" pitchFamily="18" charset="0"/>
              <a:ea typeface="Microsoft YaHei" charset="-122"/>
            </a:endParaRPr>
          </a:p>
        </p:txBody>
      </p:sp>
      <p:sp>
        <p:nvSpPr>
          <p:cNvPr id="44036" name="Text Box 1"/>
          <p:cNvSpPr txBox="1">
            <a:spLocks noChangeArrowheads="1"/>
          </p:cNvSpPr>
          <p:nvPr/>
        </p:nvSpPr>
        <p:spPr bwMode="auto">
          <a:xfrm>
            <a:off x="0" y="8686489"/>
            <a:ext cx="2971800" cy="457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eaLnBrk="1" hangingPunct="1">
              <a:spcBef>
                <a:spcPct val="0"/>
              </a:spcBef>
            </a:pPr>
            <a:r>
              <a:rPr lang="de-DE" altLang="de-DE">
                <a:solidFill>
                  <a:srgbClr val="000000"/>
                </a:solidFill>
                <a:ea typeface="Microsoft YaHei" charset="-122"/>
              </a:rPr>
              <a:t>22.09.2010</a:t>
            </a:r>
          </a:p>
        </p:txBody>
      </p:sp>
      <p:sp>
        <p:nvSpPr>
          <p:cNvPr id="44037" name="Text Box 2"/>
          <p:cNvSpPr txBox="1">
            <a:spLocks noChangeArrowheads="1"/>
          </p:cNvSpPr>
          <p:nvPr/>
        </p:nvSpPr>
        <p:spPr bwMode="auto">
          <a:xfrm>
            <a:off x="3884613" y="8686489"/>
            <a:ext cx="2971800" cy="457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1pPr>
            <a:lvl2pPr marL="742950" indent="-28575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2pPr>
            <a:lvl3pPr marL="11430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3pPr>
            <a:lvl4pPr marL="16002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4pPr>
            <a:lvl5pPr marL="2057400" indent="-228600"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5pPr>
            <a:lvl6pPr marL="25146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6pPr>
            <a:lvl7pPr marL="29718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7pPr>
            <a:lvl8pPr marL="34290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8pPr>
            <a:lvl9pPr marL="3886200" indent="-228600" eaLnBrk="0" fontAlgn="base" hangingPunct="0">
              <a:spcBef>
                <a:spcPct val="3000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chemeClr val="tx1"/>
                </a:solidFill>
                <a:latin typeface="Arial" charset="0"/>
              </a:defRPr>
            </a:lvl9pPr>
          </a:lstStyle>
          <a:p>
            <a:pPr algn="r" eaLnBrk="1" hangingPunct="1">
              <a:spcBef>
                <a:spcPct val="0"/>
              </a:spcBef>
            </a:pPr>
            <a:fld id="{195969A2-B8FD-441B-9C1E-4473A5EE7752}" type="slidenum">
              <a:rPr lang="de-DE" altLang="de-DE">
                <a:solidFill>
                  <a:srgbClr val="000000"/>
                </a:solidFill>
                <a:ea typeface="Microsoft YaHei" charset="-122"/>
              </a:rPr>
              <a:pPr algn="r" eaLnBrk="1" hangingPunct="1">
                <a:spcBef>
                  <a:spcPct val="0"/>
                </a:spcBef>
              </a:pPr>
              <a:t>9</a:t>
            </a:fld>
            <a:endParaRPr lang="de-DE" altLang="de-DE">
              <a:solidFill>
                <a:srgbClr val="000000"/>
              </a:solidFill>
              <a:ea typeface="Microsoft YaHei" charset="-122"/>
            </a:endParaRPr>
          </a:p>
        </p:txBody>
      </p:sp>
      <p:sp>
        <p:nvSpPr>
          <p:cNvPr id="44038" name="Rectangle 3"/>
          <p:cNvSpPr>
            <a:spLocks noGrp="1" noRot="1" noChangeAspect="1" noChangeArrowheads="1" noTextEdit="1"/>
          </p:cNvSpPr>
          <p:nvPr>
            <p:ph type="sldImg"/>
          </p:nvPr>
        </p:nvSpPr>
        <p:spPr>
          <a:solidFill>
            <a:srgbClr val="FFFFFF"/>
          </a:solidFill>
          <a:ln/>
        </p:spPr>
      </p:sp>
      <p:sp>
        <p:nvSpPr>
          <p:cNvPr id="44039" name="Rectangle 4"/>
          <p:cNvSpPr>
            <a:spLocks noGrp="1" noChangeArrowheads="1"/>
          </p:cNvSpPr>
          <p:nvPr>
            <p:ph type="body" idx="1"/>
          </p:nvPr>
        </p:nvSpPr>
        <p:spPr>
          <a:xfrm>
            <a:off x="685800" y="4344025"/>
            <a:ext cx="5486400" cy="4116049"/>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spcBef>
                <a:spcPts val="45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mtClean="0">
              <a:ea typeface="Microsoft YaHei" charset="-122"/>
            </a:endParaRPr>
          </a:p>
        </p:txBody>
      </p:sp>
    </p:spTree>
    <p:extLst>
      <p:ext uri="{BB962C8B-B14F-4D97-AF65-F5344CB8AC3E}">
        <p14:creationId xmlns:p14="http://schemas.microsoft.com/office/powerpoint/2010/main" val="238753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14"/>
          <p:cNvSpPr>
            <a:spLocks noGrp="1" noChangeArrowheads="1"/>
          </p:cNvSpPr>
          <p:nvPr>
            <p:ph type="sldNum" sz="quarter"/>
          </p:nvPr>
        </p:nvSpPr>
        <p:spPr>
          <a:noFill/>
        </p:spPr>
        <p:txBody>
          <a:bodyPr/>
          <a:lstStyle>
            <a:lvl1pPr eaLnBrk="0" hangingPunct="0">
              <a:tabLst>
                <a:tab pos="723900" algn="l"/>
                <a:tab pos="1447800" algn="l"/>
                <a:tab pos="2171700" algn="l"/>
                <a:tab pos="2895600" algn="l"/>
              </a:tabLst>
              <a:defRPr>
                <a:solidFill>
                  <a:schemeClr val="bg1"/>
                </a:solidFill>
                <a:latin typeface="Arial" charset="0"/>
                <a:ea typeface="Microsoft YaHei" charset="-122"/>
              </a:defRPr>
            </a:lvl1pPr>
            <a:lvl2pPr eaLnBrk="0" hangingPunct="0">
              <a:tabLst>
                <a:tab pos="723900" algn="l"/>
                <a:tab pos="1447800" algn="l"/>
                <a:tab pos="2171700" algn="l"/>
                <a:tab pos="2895600" algn="l"/>
              </a:tabLst>
              <a:defRPr>
                <a:solidFill>
                  <a:schemeClr val="bg1"/>
                </a:solidFill>
                <a:latin typeface="Arial" charset="0"/>
                <a:ea typeface="Microsoft YaHei" charset="-122"/>
              </a:defRPr>
            </a:lvl2pPr>
            <a:lvl3pPr eaLnBrk="0" hangingPunct="0">
              <a:tabLst>
                <a:tab pos="723900" algn="l"/>
                <a:tab pos="1447800" algn="l"/>
                <a:tab pos="2171700" algn="l"/>
                <a:tab pos="2895600" algn="l"/>
              </a:tabLst>
              <a:defRPr>
                <a:solidFill>
                  <a:schemeClr val="bg1"/>
                </a:solidFill>
                <a:latin typeface="Arial" charset="0"/>
                <a:ea typeface="Microsoft YaHei" charset="-122"/>
              </a:defRPr>
            </a:lvl3pPr>
            <a:lvl4pPr eaLnBrk="0" hangingPunct="0">
              <a:tabLst>
                <a:tab pos="723900" algn="l"/>
                <a:tab pos="1447800" algn="l"/>
                <a:tab pos="2171700" algn="l"/>
                <a:tab pos="2895600" algn="l"/>
              </a:tabLst>
              <a:defRPr>
                <a:solidFill>
                  <a:schemeClr val="bg1"/>
                </a:solidFill>
                <a:latin typeface="Arial" charset="0"/>
                <a:ea typeface="Microsoft YaHei" charset="-122"/>
              </a:defRPr>
            </a:lvl4pPr>
            <a:lvl5pPr eaLnBrk="0" hangingPunct="0">
              <a:tabLst>
                <a:tab pos="723900" algn="l"/>
                <a:tab pos="1447800" algn="l"/>
                <a:tab pos="2171700" algn="l"/>
                <a:tab pos="28956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 pos="2895600" algn="l"/>
              </a:tabLst>
              <a:defRPr>
                <a:solidFill>
                  <a:schemeClr val="bg1"/>
                </a:solidFill>
                <a:latin typeface="Arial" charset="0"/>
                <a:ea typeface="Microsoft YaHei" charset="-122"/>
              </a:defRPr>
            </a:lvl9pPr>
          </a:lstStyle>
          <a:p>
            <a:pPr eaLnBrk="1" hangingPunct="1"/>
            <a:fld id="{7C5F1781-7865-474E-BD66-D7EA6334AA3D}" type="slidenum">
              <a:rPr lang="de-DE">
                <a:solidFill>
                  <a:srgbClr val="000000"/>
                </a:solidFill>
                <a:latin typeface="Times New Roman" pitchFamily="16" charset="0"/>
              </a:rPr>
              <a:pPr eaLnBrk="1" hangingPunct="1"/>
              <a:t>10</a:t>
            </a:fld>
            <a:endParaRPr lang="de-DE">
              <a:solidFill>
                <a:srgbClr val="000000"/>
              </a:solidFill>
              <a:latin typeface="Times New Roman" pitchFamily="16" charset="0"/>
            </a:endParaRPr>
          </a:p>
        </p:txBody>
      </p:sp>
      <p:sp>
        <p:nvSpPr>
          <p:cNvPr id="79875" name="Rectangle 1"/>
          <p:cNvSpPr txBox="1">
            <a:spLocks noGrp="1" noRot="1" noChangeAspect="1" noChangeArrowheads="1" noTextEdit="1"/>
          </p:cNvSpPr>
          <p:nvPr>
            <p:ph type="sldImg"/>
          </p:nvPr>
        </p:nvSpPr>
        <p:spPr>
          <a:xfrm>
            <a:off x="1144588" y="685800"/>
            <a:ext cx="4568825" cy="3427413"/>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9876" name="Rectangle 2"/>
          <p:cNvSpPr txBox="1">
            <a:spLocks noGrp="1" noChangeArrowheads="1"/>
          </p:cNvSpPr>
          <p:nvPr>
            <p:ph type="body" idx="1"/>
          </p:nvPr>
        </p:nvSpPr>
        <p:spPr>
          <a:xfrm>
            <a:off x="685801" y="4343401"/>
            <a:ext cx="5486400" cy="411480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p>
        </p:txBody>
      </p:sp>
    </p:spTree>
    <p:extLst>
      <p:ext uri="{BB962C8B-B14F-4D97-AF65-F5344CB8AC3E}">
        <p14:creationId xmlns:p14="http://schemas.microsoft.com/office/powerpoint/2010/main" val="1959825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6"/>
          <p:cNvSpPr>
            <a:spLocks noGrp="1" noChangeArrowheads="1"/>
          </p:cNvSpPr>
          <p:nvPr>
            <p:ph type="ftr" sz="quarter" idx="4"/>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r>
              <a:rPr lang="de-DE" altLang="de-DE" smtClean="0">
                <a:solidFill>
                  <a:srgbClr val="000000"/>
                </a:solidFill>
              </a:rPr>
              <a:t>22.09.2010</a:t>
            </a:r>
          </a:p>
        </p:txBody>
      </p:sp>
      <p:sp>
        <p:nvSpPr>
          <p:cNvPr id="43011"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33CA205C-BB3D-458C-A9A7-5AA7324D0762}" type="slidenum">
              <a:rPr lang="de-DE" altLang="de-DE" smtClean="0">
                <a:solidFill>
                  <a:srgbClr val="000000"/>
                </a:solidFill>
              </a:rPr>
              <a:pPr eaLnBrk="1" hangingPunct="1">
                <a:spcBef>
                  <a:spcPct val="0"/>
                </a:spcBef>
              </a:pPr>
              <a:t>11</a:t>
            </a:fld>
            <a:endParaRPr lang="de-DE" altLang="de-DE" smtClean="0">
              <a:solidFill>
                <a:srgbClr val="000000"/>
              </a:solidFill>
            </a:endParaRPr>
          </a:p>
        </p:txBody>
      </p:sp>
      <p:sp>
        <p:nvSpPr>
          <p:cNvPr id="43012" name="Rectangle 2"/>
          <p:cNvSpPr>
            <a:spLocks noGrp="1" noRot="1" noChangeAspect="1" noChangeArrowheads="1" noTextEdit="1"/>
          </p:cNvSpPr>
          <p:nvPr>
            <p:ph type="sldImg"/>
          </p:nvPr>
        </p:nvSpPr>
        <p:spPr>
          <a:ln/>
        </p:spPr>
      </p:sp>
      <p:sp>
        <p:nvSpPr>
          <p:cNvPr id="43013" name="Rectangle 3"/>
          <p:cNvSpPr>
            <a:spLocks noGrp="1" noChangeArrowheads="1"/>
          </p:cNvSpPr>
          <p:nvPr>
            <p:ph type="body" idx="1"/>
          </p:nvPr>
        </p:nvSpPr>
        <p:spPr>
          <a:noFill/>
        </p:spPr>
        <p:txBody>
          <a:bodyPr/>
          <a:lstStyle/>
          <a:p>
            <a:pPr eaLnBrk="1" hangingPunct="1">
              <a:spcBef>
                <a:spcPct val="50000"/>
              </a:spcBef>
              <a:buFont typeface="Wingdings" pitchFamily="2" charset="2"/>
              <a:buNone/>
            </a:pPr>
            <a:endParaRPr lang="de-DE" altLang="de-DE" smtClean="0"/>
          </a:p>
        </p:txBody>
      </p:sp>
    </p:spTree>
    <p:extLst>
      <p:ext uri="{BB962C8B-B14F-4D97-AF65-F5344CB8AC3E}">
        <p14:creationId xmlns:p14="http://schemas.microsoft.com/office/powerpoint/2010/main" val="27183727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elfolie">
    <p:bg>
      <p:bgPr>
        <a:solidFill>
          <a:schemeClr val="bg1"/>
        </a:solidFill>
        <a:effectLst/>
      </p:bgPr>
    </p:bg>
    <p:spTree>
      <p:nvGrpSpPr>
        <p:cNvPr id="1" name=""/>
        <p:cNvGrpSpPr/>
        <p:nvPr/>
      </p:nvGrpSpPr>
      <p:grpSpPr>
        <a:xfrm>
          <a:off x="0" y="0"/>
          <a:ext cx="0" cy="0"/>
          <a:chOff x="0" y="0"/>
          <a:chExt cx="0" cy="0"/>
        </a:xfrm>
      </p:grpSpPr>
      <p:sp>
        <p:nvSpPr>
          <p:cNvPr id="18434" name="Titelplatzhalter 1"/>
          <p:cNvSpPr>
            <a:spLocks noGrp="1"/>
          </p:cNvSpPr>
          <p:nvPr>
            <p:ph type="ctrTitle"/>
          </p:nvPr>
        </p:nvSpPr>
        <p:spPr>
          <a:xfrm>
            <a:off x="215900" y="1738313"/>
            <a:ext cx="8207375" cy="469900"/>
          </a:xfrm>
        </p:spPr>
        <p:txBody>
          <a:bodyPr>
            <a:spAutoFit/>
          </a:bodyPr>
          <a:lstStyle>
            <a:lvl1pPr>
              <a:lnSpc>
                <a:spcPts val="3700"/>
              </a:lnSpc>
              <a:defRPr sz="3100" smtClean="0"/>
            </a:lvl1pPr>
          </a:lstStyle>
          <a:p>
            <a:pPr lvl="0"/>
            <a:r>
              <a:rPr lang="de-DE" noProof="0" dirty="0" smtClean="0"/>
              <a:t>Titelmasterformat durch Klicken bearbeiten</a:t>
            </a:r>
          </a:p>
        </p:txBody>
      </p:sp>
      <p:sp>
        <p:nvSpPr>
          <p:cNvPr id="18435" name="Textplatzhalter 2"/>
          <p:cNvSpPr>
            <a:spLocks noGrp="1"/>
          </p:cNvSpPr>
          <p:nvPr>
            <p:ph type="subTitle" idx="1"/>
          </p:nvPr>
        </p:nvSpPr>
        <p:spPr>
          <a:xfrm>
            <a:off x="215900" y="5292725"/>
            <a:ext cx="8207375" cy="34925"/>
          </a:xfrm>
        </p:spPr>
        <p:txBody>
          <a:bodyPr/>
          <a:lstStyle>
            <a:lvl1pPr>
              <a:defRPr sz="100" smtClean="0">
                <a:solidFill>
                  <a:schemeClr val="bg1"/>
                </a:solidFill>
              </a:defRPr>
            </a:lvl1pPr>
          </a:lstStyle>
          <a:p>
            <a:pPr lvl="0"/>
            <a:r>
              <a:rPr lang="de-DE" noProof="0" smtClean="0"/>
              <a:t>Formatvorlage des Untertitelmasters durch Klicken bearbeiten</a:t>
            </a:r>
          </a:p>
        </p:txBody>
      </p:sp>
      <p:sp>
        <p:nvSpPr>
          <p:cNvPr id="4" name="Datumsplatzhalter 3"/>
          <p:cNvSpPr>
            <a:spLocks noGrp="1"/>
          </p:cNvSpPr>
          <p:nvPr>
            <p:ph type="dt" sz="half" idx="2"/>
          </p:nvPr>
        </p:nvSpPr>
        <p:spPr bwMode="auto">
          <a:xfrm>
            <a:off x="215900" y="458788"/>
            <a:ext cx="2663825" cy="368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defTabSz="863600">
              <a:lnSpc>
                <a:spcPts val="2900"/>
              </a:lnSpc>
              <a:defRPr sz="2200" b="1"/>
            </a:lvl1pPr>
          </a:lstStyle>
          <a:p>
            <a:fld id="{9DD161F3-EE05-41C9-A723-7D060E35CD6F}" type="datetime1">
              <a:rPr lang="de-DE"/>
              <a:pPr/>
              <a:t>21.11.2017</a:t>
            </a:fld>
            <a:endParaRPr lang="de-DE"/>
          </a:p>
        </p:txBody>
      </p:sp>
      <p:sp>
        <p:nvSpPr>
          <p:cNvPr id="6" name="Foliennummernplatzhalter 5"/>
          <p:cNvSpPr>
            <a:spLocks noGrp="1"/>
          </p:cNvSpPr>
          <p:nvPr>
            <p:ph type="sldNum" sz="quarter" idx="4"/>
          </p:nvPr>
        </p:nvSpPr>
        <p:spPr>
          <a:xfrm>
            <a:off x="6192838" y="6084888"/>
            <a:ext cx="2230437" cy="179387"/>
          </a:xfrm>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lvl1pPr>
          </a:lstStyle>
          <a:p>
            <a:fld id="{DDB59287-04A7-4AE6-AC84-B8FB992D56BD}" type="slidenum">
              <a:rPr lang="de-DE"/>
              <a:pPr/>
              <a:t>‹Nr.›</a:t>
            </a:fld>
            <a:endParaRPr lang="de-DE"/>
          </a:p>
        </p:txBody>
      </p:sp>
      <p:pic>
        <p:nvPicPr>
          <p:cNvPr id="18442" name="Picture 10" descr="UniHei_Logo_4C_small"/>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477000" y="215900"/>
            <a:ext cx="1727200" cy="906463"/>
          </a:xfrm>
          <a:prstGeom prst="rect">
            <a:avLst/>
          </a:prstGeom>
          <a:noFill/>
          <a:extLst>
            <a:ext uri="{909E8E84-426E-40DD-AFC4-6F175D3DCCD1}">
              <a14:hiddenFill xmlns:a14="http://schemas.microsoft.com/office/drawing/2010/main">
                <a:solidFill>
                  <a:srgbClr val="FFFFFF"/>
                </a:solidFill>
              </a14:hiddenFill>
            </a:ext>
          </a:extLst>
        </p:spPr>
      </p:pic>
      <p:pic>
        <p:nvPicPr>
          <p:cNvPr id="9" name="Bild 8"/>
          <p:cNvPicPr>
            <a:picLocks noChangeAspect="1"/>
          </p:cNvPicPr>
          <p:nvPr userDrawn="1"/>
        </p:nvPicPr>
        <p:blipFill rotWithShape="1">
          <a:blip r:embed="rId3"/>
          <a:srcRect l="12852" t="17712" r="14273" b="19777"/>
          <a:stretch/>
        </p:blipFill>
        <p:spPr>
          <a:xfrm>
            <a:off x="215900" y="5868988"/>
            <a:ext cx="1224136" cy="39528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5" name="Foliennummernplatzhalter 5"/>
          <p:cNvSpPr>
            <a:spLocks noGrp="1"/>
          </p:cNvSpPr>
          <p:nvPr>
            <p:ph type="sldNum" sz="quarter" idx="11"/>
          </p:nvPr>
        </p:nvSpPr>
        <p:spPr>
          <a:xfrm>
            <a:off x="5832549" y="6120407"/>
            <a:ext cx="2230437" cy="144462"/>
          </a:xfrm>
          <a:ln/>
        </p:spPr>
        <p:txBody>
          <a:bodyPr/>
          <a:lstStyle>
            <a:lvl1pPr>
              <a:defRPr/>
            </a:lvl1pPr>
          </a:lstStyle>
          <a:p>
            <a:pPr>
              <a:defRPr/>
            </a:pPr>
            <a:fld id="{748C6A40-0DE4-4767-8D1F-CEEEF533CFFB}"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389493743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5" name="Foliennummernplatzhalter 5"/>
          <p:cNvSpPr>
            <a:spLocks noGrp="1"/>
          </p:cNvSpPr>
          <p:nvPr>
            <p:ph type="sldNum" sz="quarter" idx="11"/>
          </p:nvPr>
        </p:nvSpPr>
        <p:spPr>
          <a:ln/>
        </p:spPr>
        <p:txBody>
          <a:bodyPr/>
          <a:lstStyle>
            <a:lvl1pPr>
              <a:defRPr/>
            </a:lvl1pPr>
          </a:lstStyle>
          <a:p>
            <a:pPr>
              <a:defRPr/>
            </a:pPr>
            <a:fld id="{41A9C088-4D2A-4BDB-9877-022C51FB413F}"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4171119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6" name="Foliennummernplatzhalter 5"/>
          <p:cNvSpPr>
            <a:spLocks noGrp="1"/>
          </p:cNvSpPr>
          <p:nvPr>
            <p:ph type="sldNum" sz="quarter" idx="11"/>
          </p:nvPr>
        </p:nvSpPr>
        <p:spPr>
          <a:ln/>
        </p:spPr>
        <p:txBody>
          <a:bodyPr/>
          <a:lstStyle>
            <a:lvl1pPr>
              <a:defRPr/>
            </a:lvl1pPr>
          </a:lstStyle>
          <a:p>
            <a:pPr>
              <a:defRPr/>
            </a:pPr>
            <a:fld id="{2B317CD1-8BEE-4192-9F07-4D1C7D70390F}"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3131669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8" name="Foliennummernplatzhalter 5"/>
          <p:cNvSpPr>
            <a:spLocks noGrp="1"/>
          </p:cNvSpPr>
          <p:nvPr>
            <p:ph type="sldNum" sz="quarter" idx="11"/>
          </p:nvPr>
        </p:nvSpPr>
        <p:spPr>
          <a:ln/>
        </p:spPr>
        <p:txBody>
          <a:bodyPr/>
          <a:lstStyle>
            <a:lvl1pPr>
              <a:defRPr/>
            </a:lvl1pPr>
          </a:lstStyle>
          <a:p>
            <a:pPr>
              <a:defRPr/>
            </a:pPr>
            <a:fld id="{C29D50E5-988E-4EDC-B5D1-AD4662FF1AF1}"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42403924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4" name="Foliennummernplatzhalter 5"/>
          <p:cNvSpPr>
            <a:spLocks noGrp="1"/>
          </p:cNvSpPr>
          <p:nvPr>
            <p:ph type="sldNum" sz="quarter" idx="11"/>
          </p:nvPr>
        </p:nvSpPr>
        <p:spPr>
          <a:ln/>
        </p:spPr>
        <p:txBody>
          <a:bodyPr/>
          <a:lstStyle>
            <a:lvl1pPr>
              <a:defRPr/>
            </a:lvl1pPr>
          </a:lstStyle>
          <a:p>
            <a:pPr>
              <a:defRPr/>
            </a:pPr>
            <a:fld id="{D6C04B45-3F80-4FBE-98DC-CD8132D82D0D}"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36105075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6" name="Bildplatzhalter 5"/>
          <p:cNvSpPr>
            <a:spLocks noGrp="1"/>
          </p:cNvSpPr>
          <p:nvPr>
            <p:ph type="pic" sz="quarter" idx="13"/>
          </p:nvPr>
        </p:nvSpPr>
        <p:spPr>
          <a:xfrm>
            <a:off x="714375" y="1000125"/>
            <a:ext cx="3714749" cy="2285999"/>
          </a:xfrm>
        </p:spPr>
        <p:txBody>
          <a:bodyPr lIns="91440" tIns="45720" rIns="91440" bIns="45720" rtlCol="0">
            <a:normAutofit/>
          </a:bodyPr>
          <a:lstStyle/>
          <a:p>
            <a:pPr lvl="0"/>
            <a:endParaRPr lang="de-DE" noProof="0" smtClean="0"/>
          </a:p>
        </p:txBody>
      </p:sp>
      <p:sp>
        <p:nvSpPr>
          <p:cNvPr id="8" name="Bildplatzhalter 7"/>
          <p:cNvSpPr>
            <a:spLocks noGrp="1"/>
          </p:cNvSpPr>
          <p:nvPr>
            <p:ph type="pic" sz="quarter" idx="14"/>
          </p:nvPr>
        </p:nvSpPr>
        <p:spPr>
          <a:xfrm>
            <a:off x="4786314" y="1000125"/>
            <a:ext cx="3714776" cy="2285999"/>
          </a:xfrm>
        </p:spPr>
        <p:txBody>
          <a:bodyPr lIns="91440" tIns="45720" rIns="91440" bIns="45720" rtlCol="0">
            <a:normAutofit/>
          </a:bodyPr>
          <a:lstStyle/>
          <a:p>
            <a:pPr lvl="0"/>
            <a:endParaRPr lang="de-DE" noProof="0" smtClean="0"/>
          </a:p>
        </p:txBody>
      </p:sp>
      <p:sp>
        <p:nvSpPr>
          <p:cNvPr id="10" name="Bildplatzhalter 9"/>
          <p:cNvSpPr>
            <a:spLocks noGrp="1"/>
          </p:cNvSpPr>
          <p:nvPr>
            <p:ph type="pic" sz="quarter" idx="15"/>
          </p:nvPr>
        </p:nvSpPr>
        <p:spPr>
          <a:xfrm>
            <a:off x="714348" y="3643314"/>
            <a:ext cx="3714750" cy="2286000"/>
          </a:xfrm>
        </p:spPr>
        <p:txBody>
          <a:bodyPr lIns="91440" tIns="45720" rIns="91440" bIns="45720" rtlCol="0">
            <a:normAutofit/>
          </a:bodyPr>
          <a:lstStyle/>
          <a:p>
            <a:pPr lvl="0"/>
            <a:endParaRPr lang="de-DE" noProof="0" smtClean="0"/>
          </a:p>
        </p:txBody>
      </p:sp>
      <p:sp>
        <p:nvSpPr>
          <p:cNvPr id="11" name="Bildplatzhalter 5"/>
          <p:cNvSpPr>
            <a:spLocks noGrp="1"/>
          </p:cNvSpPr>
          <p:nvPr>
            <p:ph type="pic" sz="quarter" idx="16"/>
          </p:nvPr>
        </p:nvSpPr>
        <p:spPr>
          <a:xfrm>
            <a:off x="4786314" y="3643314"/>
            <a:ext cx="3714749" cy="2285999"/>
          </a:xfrm>
        </p:spPr>
        <p:txBody>
          <a:bodyPr lIns="91440" tIns="45720" rIns="91440" bIns="45720" rtlCol="0">
            <a:normAutofit/>
          </a:bodyPr>
          <a:lstStyle/>
          <a:p>
            <a:pPr lvl="0"/>
            <a:endParaRPr lang="de-DE" noProof="0" smtClean="0"/>
          </a:p>
        </p:txBody>
      </p:sp>
      <p:sp>
        <p:nvSpPr>
          <p:cNvPr id="7" name="Fußzeilenplatzhalter 4"/>
          <p:cNvSpPr>
            <a:spLocks noGrp="1"/>
          </p:cNvSpPr>
          <p:nvPr>
            <p:ph type="ftr" sz="quarter" idx="17"/>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9" name="Foliennummernplatzhalter 5"/>
          <p:cNvSpPr>
            <a:spLocks noGrp="1"/>
          </p:cNvSpPr>
          <p:nvPr>
            <p:ph type="sldNum" sz="quarter" idx="18"/>
          </p:nvPr>
        </p:nvSpPr>
        <p:spPr>
          <a:ln/>
        </p:spPr>
        <p:txBody>
          <a:bodyPr/>
          <a:lstStyle>
            <a:lvl1pPr>
              <a:defRPr/>
            </a:lvl1pPr>
          </a:lstStyle>
          <a:p>
            <a:pPr>
              <a:defRPr/>
            </a:pPr>
            <a:fld id="{6A1323A9-3BC7-466A-B6A1-E2DCC9191E74}"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1857052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6" name="Foliennummernplatzhalter 5"/>
          <p:cNvSpPr>
            <a:spLocks noGrp="1"/>
          </p:cNvSpPr>
          <p:nvPr>
            <p:ph type="sldNum" sz="quarter" idx="11"/>
          </p:nvPr>
        </p:nvSpPr>
        <p:spPr>
          <a:ln/>
        </p:spPr>
        <p:txBody>
          <a:bodyPr/>
          <a:lstStyle>
            <a:lvl1pPr>
              <a:defRPr/>
            </a:lvl1pPr>
          </a:lstStyle>
          <a:p>
            <a:pPr>
              <a:defRPr/>
            </a:pPr>
            <a:fld id="{F048A7E0-7828-42D8-B222-24122AE88BEF}"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24184481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6" name="Foliennummernplatzhalter 5"/>
          <p:cNvSpPr>
            <a:spLocks noGrp="1"/>
          </p:cNvSpPr>
          <p:nvPr>
            <p:ph type="sldNum" sz="quarter" idx="11"/>
          </p:nvPr>
        </p:nvSpPr>
        <p:spPr>
          <a:ln/>
        </p:spPr>
        <p:txBody>
          <a:bodyPr/>
          <a:lstStyle>
            <a:lvl1pPr>
              <a:defRPr/>
            </a:lvl1pPr>
          </a:lstStyle>
          <a:p>
            <a:pPr>
              <a:defRPr/>
            </a:pPr>
            <a:fld id="{2D12EB4A-C6F4-4751-AF35-E785B09C5CAA}"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3716217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5" name="Foliennummernplatzhalter 5"/>
          <p:cNvSpPr>
            <a:spLocks noGrp="1"/>
          </p:cNvSpPr>
          <p:nvPr>
            <p:ph type="sldNum" sz="quarter" idx="11"/>
          </p:nvPr>
        </p:nvSpPr>
        <p:spPr>
          <a:ln/>
        </p:spPr>
        <p:txBody>
          <a:bodyPr/>
          <a:lstStyle>
            <a:lvl1pPr>
              <a:defRPr/>
            </a:lvl1pPr>
          </a:lstStyle>
          <a:p>
            <a:pPr>
              <a:defRPr/>
            </a:pPr>
            <a:fld id="{5217D01B-C3A5-433C-ADD2-370BEF1985A2}"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354809477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5" name="Foliennummernplatzhalter 5"/>
          <p:cNvSpPr>
            <a:spLocks noGrp="1"/>
          </p:cNvSpPr>
          <p:nvPr>
            <p:ph type="sldNum" sz="quarter" idx="11"/>
          </p:nvPr>
        </p:nvSpPr>
        <p:spPr>
          <a:ln/>
        </p:spPr>
        <p:txBody>
          <a:bodyPr/>
          <a:lstStyle>
            <a:lvl1pPr>
              <a:defRPr/>
            </a:lvl1pPr>
          </a:lstStyle>
          <a:p>
            <a:pPr>
              <a:defRPr/>
            </a:pPr>
            <a:fld id="{795FC5F3-27E0-4FCE-94BF-05E70FF79981}"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1766679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Foliennummernplatzhalter 5"/>
          <p:cNvSpPr>
            <a:spLocks noGrp="1"/>
          </p:cNvSpPr>
          <p:nvPr>
            <p:ph type="sldNum" sz="quarter" idx="11"/>
          </p:nvPr>
        </p:nvSpPr>
        <p:spPr>
          <a:ln/>
        </p:spPr>
        <p:txBody>
          <a:bodyPr/>
          <a:lstStyle>
            <a:lvl1pPr>
              <a:defRPr/>
            </a:lvl1pPr>
          </a:lstStyle>
          <a:p>
            <a:fld id="{07053105-46D4-45F1-B240-1ADB9A43761E}" type="slidenum">
              <a:rPr lang="de-DE"/>
              <a:pPr/>
              <a:t>‹Nr.›</a:t>
            </a:fld>
            <a:endParaRPr lang="de-DE"/>
          </a:p>
        </p:txBody>
      </p:sp>
    </p:spTree>
    <p:extLst>
      <p:ext uri="{BB962C8B-B14F-4D97-AF65-F5344CB8AC3E}">
        <p14:creationId xmlns:p14="http://schemas.microsoft.com/office/powerpoint/2010/main" val="3295989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1_Leer">
    <p:spTree>
      <p:nvGrpSpPr>
        <p:cNvPr id="1" name=""/>
        <p:cNvGrpSpPr/>
        <p:nvPr/>
      </p:nvGrpSpPr>
      <p:grpSpPr>
        <a:xfrm>
          <a:off x="0" y="0"/>
          <a:ext cx="0" cy="0"/>
          <a:chOff x="0" y="0"/>
          <a:chExt cx="0" cy="0"/>
        </a:xfrm>
      </p:grpSpPr>
      <p:sp>
        <p:nvSpPr>
          <p:cNvPr id="2"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3" name="Foliennummernplatzhalter 5"/>
          <p:cNvSpPr>
            <a:spLocks noGrp="1"/>
          </p:cNvSpPr>
          <p:nvPr>
            <p:ph type="sldNum" sz="quarter" idx="11"/>
          </p:nvPr>
        </p:nvSpPr>
        <p:spPr>
          <a:ln/>
        </p:spPr>
        <p:txBody>
          <a:bodyPr/>
          <a:lstStyle>
            <a:lvl1pPr>
              <a:defRPr/>
            </a:lvl1pPr>
          </a:lstStyle>
          <a:p>
            <a:pPr>
              <a:defRPr/>
            </a:pPr>
            <a:fld id="{2946A769-5193-4D9F-A074-837AF20874FD}"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30009999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1_Titelfolie">
    <p:bg>
      <p:bgPr>
        <a:solidFill>
          <a:schemeClr val="bg1"/>
        </a:solidFill>
        <a:effectLst/>
      </p:bgPr>
    </p:bg>
    <p:spTree>
      <p:nvGrpSpPr>
        <p:cNvPr id="1" name=""/>
        <p:cNvGrpSpPr/>
        <p:nvPr/>
      </p:nvGrpSpPr>
      <p:grpSpPr>
        <a:xfrm>
          <a:off x="0" y="0"/>
          <a:ext cx="0" cy="0"/>
          <a:chOff x="0" y="0"/>
          <a:chExt cx="0" cy="0"/>
        </a:xfrm>
      </p:grpSpPr>
      <p:sp>
        <p:nvSpPr>
          <p:cNvPr id="18434" name="Titelplatzhalter 1"/>
          <p:cNvSpPr>
            <a:spLocks noGrp="1"/>
          </p:cNvSpPr>
          <p:nvPr>
            <p:ph type="ctrTitle"/>
          </p:nvPr>
        </p:nvSpPr>
        <p:spPr>
          <a:xfrm>
            <a:off x="215900" y="1738313"/>
            <a:ext cx="8207375" cy="469900"/>
          </a:xfrm>
        </p:spPr>
        <p:txBody>
          <a:bodyPr>
            <a:spAutoFit/>
          </a:bodyPr>
          <a:lstStyle>
            <a:lvl1pPr>
              <a:lnSpc>
                <a:spcPts val="3700"/>
              </a:lnSpc>
              <a:defRPr sz="3100" smtClean="0"/>
            </a:lvl1pPr>
          </a:lstStyle>
          <a:p>
            <a:pPr lvl="0"/>
            <a:r>
              <a:rPr lang="de-DE" noProof="0" smtClean="0"/>
              <a:t>Titelmasterformat durch Klicken bearbeiten</a:t>
            </a:r>
          </a:p>
        </p:txBody>
      </p:sp>
      <p:sp>
        <p:nvSpPr>
          <p:cNvPr id="18435" name="Textplatzhalter 2"/>
          <p:cNvSpPr>
            <a:spLocks noGrp="1"/>
          </p:cNvSpPr>
          <p:nvPr>
            <p:ph type="subTitle" idx="1"/>
          </p:nvPr>
        </p:nvSpPr>
        <p:spPr>
          <a:xfrm>
            <a:off x="215900" y="5292725"/>
            <a:ext cx="8207375" cy="34925"/>
          </a:xfrm>
        </p:spPr>
        <p:txBody>
          <a:bodyPr/>
          <a:lstStyle>
            <a:lvl1pPr>
              <a:defRPr sz="100" smtClean="0">
                <a:solidFill>
                  <a:schemeClr val="bg1"/>
                </a:solidFill>
              </a:defRPr>
            </a:lvl1pPr>
          </a:lstStyle>
          <a:p>
            <a:pPr lvl="0"/>
            <a:r>
              <a:rPr lang="de-DE" noProof="0" smtClean="0"/>
              <a:t>Formatvorlage des Untertitelmasters durch Klicken bearbeiten</a:t>
            </a:r>
          </a:p>
        </p:txBody>
      </p:sp>
      <p:sp>
        <p:nvSpPr>
          <p:cNvPr id="4" name="Datumsplatzhalter 3"/>
          <p:cNvSpPr>
            <a:spLocks noGrp="1"/>
          </p:cNvSpPr>
          <p:nvPr>
            <p:ph type="dt" sz="half" idx="2"/>
          </p:nvPr>
        </p:nvSpPr>
        <p:spPr bwMode="auto">
          <a:xfrm>
            <a:off x="215900" y="458788"/>
            <a:ext cx="2663825" cy="368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defTabSz="863600">
              <a:lnSpc>
                <a:spcPts val="2900"/>
              </a:lnSpc>
              <a:defRPr sz="2200" b="1"/>
            </a:lvl1pPr>
          </a:lstStyle>
          <a:p>
            <a:fld id="{9DD161F3-EE05-41C9-A723-7D060E35CD6F}" type="datetime1">
              <a:rPr lang="de-DE">
                <a:solidFill>
                  <a:prstClr val="black"/>
                </a:solidFill>
              </a:rPr>
              <a:pPr/>
              <a:t>21.11.2017</a:t>
            </a:fld>
            <a:endParaRPr lang="de-DE">
              <a:solidFill>
                <a:prstClr val="black"/>
              </a:solidFill>
            </a:endParaRPr>
          </a:p>
        </p:txBody>
      </p:sp>
      <p:sp>
        <p:nvSpPr>
          <p:cNvPr id="6" name="Foliennummernplatzhalter 5"/>
          <p:cNvSpPr>
            <a:spLocks noGrp="1"/>
          </p:cNvSpPr>
          <p:nvPr>
            <p:ph type="sldNum" sz="quarter" idx="4"/>
          </p:nvPr>
        </p:nvSpPr>
        <p:spPr>
          <a:xfrm>
            <a:off x="6192838" y="6084888"/>
            <a:ext cx="2230437" cy="179387"/>
          </a:xfrm>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lvl1pPr>
          </a:lstStyle>
          <a:p>
            <a:fld id="{DDB59287-04A7-4AE6-AC84-B8FB992D56BD}" type="slidenum">
              <a:rPr lang="de-DE">
                <a:solidFill>
                  <a:prstClr val="black"/>
                </a:solidFill>
              </a:rPr>
              <a:pPr/>
              <a:t>‹Nr.›</a:t>
            </a:fld>
            <a:endParaRPr lang="de-DE">
              <a:solidFill>
                <a:prstClr val="black"/>
              </a:solidFill>
            </a:endParaRPr>
          </a:p>
        </p:txBody>
      </p:sp>
      <p:pic>
        <p:nvPicPr>
          <p:cNvPr id="18442" name="Picture 10" descr="UniHei_Logo_4C_small"/>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477000" y="215900"/>
            <a:ext cx="1727200" cy="906463"/>
          </a:xfrm>
          <a:prstGeom prst="rect">
            <a:avLst/>
          </a:prstGeom>
          <a:noFill/>
          <a:extLst>
            <a:ext uri="{909E8E84-426E-40DD-AFC4-6F175D3DCCD1}">
              <a14:hiddenFill xmlns:a14="http://schemas.microsoft.com/office/drawing/2010/main">
                <a:solidFill>
                  <a:srgbClr val="FFFFFF"/>
                </a:solidFill>
              </a14:hiddenFill>
            </a:ext>
          </a:extLst>
        </p:spPr>
      </p:pic>
      <p:pic>
        <p:nvPicPr>
          <p:cNvPr id="9" name="Bild 8"/>
          <p:cNvPicPr>
            <a:picLocks noChangeAspect="1"/>
          </p:cNvPicPr>
          <p:nvPr userDrawn="1"/>
        </p:nvPicPr>
        <p:blipFill rotWithShape="1">
          <a:blip r:embed="rId3"/>
          <a:srcRect l="12852" t="17712" r="14273" b="19777"/>
          <a:stretch/>
        </p:blipFill>
        <p:spPr>
          <a:xfrm>
            <a:off x="215900" y="5868988"/>
            <a:ext cx="1224136" cy="395287"/>
          </a:xfrm>
          <a:prstGeom prst="rect">
            <a:avLst/>
          </a:prstGeom>
        </p:spPr>
      </p:pic>
    </p:spTree>
    <p:extLst>
      <p:ext uri="{BB962C8B-B14F-4D97-AF65-F5344CB8AC3E}">
        <p14:creationId xmlns:p14="http://schemas.microsoft.com/office/powerpoint/2010/main" val="19559936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Foliennummernplatzhalter 5"/>
          <p:cNvSpPr>
            <a:spLocks noGrp="1"/>
          </p:cNvSpPr>
          <p:nvPr>
            <p:ph type="sldNum" sz="quarter" idx="11"/>
          </p:nvPr>
        </p:nvSpPr>
        <p:spPr>
          <a:ln/>
        </p:spPr>
        <p:txBody>
          <a:bodyPr/>
          <a:lstStyle>
            <a:lvl1pPr>
              <a:defRPr/>
            </a:lvl1pPr>
          </a:lstStyle>
          <a:p>
            <a:fld id="{07053105-46D4-45F1-B240-1ADB9A43761E}" type="slidenum">
              <a:rPr lang="de-DE">
                <a:solidFill>
                  <a:prstClr val="black"/>
                </a:solidFill>
              </a:rPr>
              <a:pPr/>
              <a:t>‹Nr.›</a:t>
            </a:fld>
            <a:endParaRPr lang="de-DE">
              <a:solidFill>
                <a:prstClr val="black"/>
              </a:solidFill>
            </a:endParaRPr>
          </a:p>
        </p:txBody>
      </p:sp>
    </p:spTree>
    <p:extLst>
      <p:ext uri="{BB962C8B-B14F-4D97-AF65-F5344CB8AC3E}">
        <p14:creationId xmlns:p14="http://schemas.microsoft.com/office/powerpoint/2010/main" val="28724695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4" name="Foliennummernplatzhalter 5"/>
          <p:cNvSpPr>
            <a:spLocks noGrp="1"/>
          </p:cNvSpPr>
          <p:nvPr>
            <p:ph type="sldNum" sz="quarter" idx="11"/>
          </p:nvPr>
        </p:nvSpPr>
        <p:spPr>
          <a:ln/>
        </p:spPr>
        <p:txBody>
          <a:bodyPr/>
          <a:lstStyle>
            <a:lvl1pPr>
              <a:defRPr/>
            </a:lvl1pPr>
          </a:lstStyle>
          <a:p>
            <a:fld id="{45F15CC6-4146-4622-8674-41CB11088669}" type="slidenum">
              <a:rPr lang="de-DE">
                <a:solidFill>
                  <a:prstClr val="black"/>
                </a:solidFill>
              </a:rPr>
              <a:pPr/>
              <a:t>‹Nr.›</a:t>
            </a:fld>
            <a:endParaRPr lang="de-DE">
              <a:solidFill>
                <a:prstClr val="black"/>
              </a:solidFill>
            </a:endParaRPr>
          </a:p>
        </p:txBody>
      </p:sp>
    </p:spTree>
    <p:extLst>
      <p:ext uri="{BB962C8B-B14F-4D97-AF65-F5344CB8AC3E}">
        <p14:creationId xmlns:p14="http://schemas.microsoft.com/office/powerpoint/2010/main" val="2376506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Leer">
    <p:spTree>
      <p:nvGrpSpPr>
        <p:cNvPr id="1" name=""/>
        <p:cNvGrpSpPr/>
        <p:nvPr/>
      </p:nvGrpSpPr>
      <p:grpSpPr>
        <a:xfrm>
          <a:off x="0" y="0"/>
          <a:ext cx="0" cy="0"/>
          <a:chOff x="0" y="0"/>
          <a:chExt cx="0" cy="0"/>
        </a:xfrm>
      </p:grpSpPr>
      <p:sp>
        <p:nvSpPr>
          <p:cNvPr id="3" name="Foliennummernplatzhalter 2"/>
          <p:cNvSpPr>
            <a:spLocks noGrp="1"/>
          </p:cNvSpPr>
          <p:nvPr>
            <p:ph type="sldNum" sz="quarter" idx="11"/>
          </p:nvPr>
        </p:nvSpPr>
        <p:spPr>
          <a:xfrm>
            <a:off x="6192838" y="6119813"/>
            <a:ext cx="2230437" cy="144462"/>
          </a:xfrm>
        </p:spPr>
        <p:txBody>
          <a:bodyPr/>
          <a:lstStyle>
            <a:lvl1pPr>
              <a:defRPr/>
            </a:lvl1pPr>
          </a:lstStyle>
          <a:p>
            <a:fld id="{B14ABEAF-293A-44E3-8D43-7AEB3EF2D6F8}" type="slidenum">
              <a:rPr lang="de-DE">
                <a:solidFill>
                  <a:prstClr val="black"/>
                </a:solidFill>
              </a:rPr>
              <a:pPr/>
              <a:t>‹Nr.›</a:t>
            </a:fld>
            <a:endParaRPr lang="de-DE">
              <a:solidFill>
                <a:prstClr val="black"/>
              </a:solidFill>
            </a:endParaRPr>
          </a:p>
        </p:txBody>
      </p:sp>
    </p:spTree>
    <p:extLst>
      <p:ext uri="{BB962C8B-B14F-4D97-AF65-F5344CB8AC3E}">
        <p14:creationId xmlns:p14="http://schemas.microsoft.com/office/powerpoint/2010/main" val="22475252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4" name="Foliennummernplatzhalter 5"/>
          <p:cNvSpPr>
            <a:spLocks noGrp="1"/>
          </p:cNvSpPr>
          <p:nvPr>
            <p:ph type="sldNum" sz="quarter" idx="11"/>
          </p:nvPr>
        </p:nvSpPr>
        <p:spPr>
          <a:ln/>
        </p:spPr>
        <p:txBody>
          <a:bodyPr/>
          <a:lstStyle>
            <a:lvl1pPr>
              <a:defRPr/>
            </a:lvl1pPr>
          </a:lstStyle>
          <a:p>
            <a:fld id="{45F15CC6-4146-4622-8674-41CB11088669}" type="slidenum">
              <a:rPr lang="de-DE"/>
              <a:pPr/>
              <a:t>‹Nr.›</a:t>
            </a:fld>
            <a:endParaRPr lang="de-DE"/>
          </a:p>
        </p:txBody>
      </p:sp>
    </p:spTree>
    <p:extLst>
      <p:ext uri="{BB962C8B-B14F-4D97-AF65-F5344CB8AC3E}">
        <p14:creationId xmlns:p14="http://schemas.microsoft.com/office/powerpoint/2010/main" val="41108308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Leer">
    <p:spTree>
      <p:nvGrpSpPr>
        <p:cNvPr id="1" name=""/>
        <p:cNvGrpSpPr/>
        <p:nvPr/>
      </p:nvGrpSpPr>
      <p:grpSpPr>
        <a:xfrm>
          <a:off x="0" y="0"/>
          <a:ext cx="0" cy="0"/>
          <a:chOff x="0" y="0"/>
          <a:chExt cx="0" cy="0"/>
        </a:xfrm>
      </p:grpSpPr>
      <p:sp>
        <p:nvSpPr>
          <p:cNvPr id="3" name="Foliennummernplatzhalter 2"/>
          <p:cNvSpPr>
            <a:spLocks noGrp="1"/>
          </p:cNvSpPr>
          <p:nvPr>
            <p:ph type="sldNum" sz="quarter" idx="11"/>
          </p:nvPr>
        </p:nvSpPr>
        <p:spPr>
          <a:xfrm>
            <a:off x="6192838" y="6119813"/>
            <a:ext cx="2230437" cy="144462"/>
          </a:xfrm>
        </p:spPr>
        <p:txBody>
          <a:bodyPr/>
          <a:lstStyle>
            <a:lvl1pPr>
              <a:defRPr/>
            </a:lvl1pPr>
          </a:lstStyle>
          <a:p>
            <a:fld id="{B14ABEAF-293A-44E3-8D43-7AEB3EF2D6F8}" type="slidenum">
              <a:rPr lang="de-DE"/>
              <a:pPr/>
              <a:t>‹Nr.›</a:t>
            </a:fld>
            <a:endParaRPr lang="de-DE"/>
          </a:p>
        </p:txBody>
      </p:sp>
    </p:spTree>
    <p:extLst>
      <p:ext uri="{BB962C8B-B14F-4D97-AF65-F5344CB8AC3E}">
        <p14:creationId xmlns:p14="http://schemas.microsoft.com/office/powerpoint/2010/main" val="2814677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131076" name="Rectangle 4"/>
          <p:cNvSpPr>
            <a:spLocks noGrp="1" noChangeArrowheads="1"/>
          </p:cNvSpPr>
          <p:nvPr>
            <p:ph type="sldNum" sz="quarter" idx="4"/>
          </p:nvPr>
        </p:nvSpPr>
        <p:spPr>
          <a:xfrm>
            <a:off x="6229350" y="6084888"/>
            <a:ext cx="2193925" cy="179387"/>
          </a:xfrm>
        </p:spPr>
        <p:txBody>
          <a:bodyPr/>
          <a:lstStyle>
            <a:lvl1pPr>
              <a:defRPr/>
            </a:lvl1pPr>
          </a:lstStyle>
          <a:p>
            <a:fld id="{25AFCD80-8E21-420A-B9E2-624152D540F9}" type="slidenum">
              <a:rPr lang="de-DE"/>
              <a:pPr/>
              <a:t>‹Nr.›</a:t>
            </a:fld>
            <a:endParaRPr lang="de-DE"/>
          </a:p>
        </p:txBody>
      </p:sp>
      <p:sp>
        <p:nvSpPr>
          <p:cNvPr id="131079" name="Rectangle 7"/>
          <p:cNvSpPr>
            <a:spLocks noGrp="1" noChangeArrowheads="1"/>
          </p:cNvSpPr>
          <p:nvPr>
            <p:ph type="ctrTitle" sz="quarter"/>
          </p:nvPr>
        </p:nvSpPr>
        <p:spPr bwMode="auto">
          <a:xfrm>
            <a:off x="215900" y="1739900"/>
            <a:ext cx="8207375" cy="4699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nSpc>
                <a:spcPts val="3700"/>
              </a:lnSpc>
              <a:defRPr sz="3100"/>
            </a:lvl1pPr>
          </a:lstStyle>
          <a:p>
            <a:pPr lvl="0"/>
            <a:r>
              <a:rPr lang="de-DE" noProof="0" smtClean="0"/>
              <a:t>Titelmasterformat durch Klicken bearbeiten</a:t>
            </a:r>
          </a:p>
        </p:txBody>
      </p:sp>
      <p:sp>
        <p:nvSpPr>
          <p:cNvPr id="131081" name="Textplatzhalter 2"/>
          <p:cNvSpPr>
            <a:spLocks noGrp="1"/>
          </p:cNvSpPr>
          <p:nvPr>
            <p:ph type="subTitle" idx="1"/>
          </p:nvPr>
        </p:nvSpPr>
        <p:spPr>
          <a:xfrm>
            <a:off x="215900" y="5292725"/>
            <a:ext cx="8207375" cy="34925"/>
          </a:xfrm>
          <a:extLst>
            <a:ext uri="{91240B29-F687-4F45-9708-019B960494DF}">
              <a14:hiddenLine xmlns:a14="http://schemas.microsoft.com/office/drawing/2010/main" w="9525">
                <a:solidFill>
                  <a:srgbClr val="000000"/>
                </a:solidFill>
                <a:miter lim="800000"/>
                <a:headEnd/>
                <a:tailEnd/>
              </a14:hiddenLine>
            </a:ext>
          </a:extLst>
        </p:spPr>
        <p:txBody>
          <a:bodyPr/>
          <a:lstStyle>
            <a:lvl1pPr marL="0" indent="0">
              <a:spcBef>
                <a:spcPct val="0"/>
              </a:spcBef>
              <a:spcAft>
                <a:spcPct val="0"/>
              </a:spcAft>
              <a:buFont typeface="Arial" charset="0"/>
              <a:buNone/>
              <a:defRPr sz="100" b="0">
                <a:solidFill>
                  <a:schemeClr val="bg1"/>
                </a:solidFill>
              </a:defRPr>
            </a:lvl1pPr>
          </a:lstStyle>
          <a:p>
            <a:pPr lvl="0"/>
            <a:r>
              <a:rPr lang="de-DE" noProof="0" smtClean="0"/>
              <a:t>Formatvorlage des Untertitelmasters durch Klicken bearbeiten</a:t>
            </a:r>
          </a:p>
        </p:txBody>
      </p:sp>
      <p:pic>
        <p:nvPicPr>
          <p:cNvPr id="131082" name="Picture 10" descr="UniHei_Logo_4C_small"/>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477000" y="215900"/>
            <a:ext cx="1727200" cy="906463"/>
          </a:xfrm>
          <a:prstGeom prst="rect">
            <a:avLst/>
          </a:prstGeom>
          <a:noFill/>
          <a:extLst>
            <a:ext uri="{909E8E84-426E-40DD-AFC4-6F175D3DCCD1}">
              <a14:hiddenFill xmlns:a14="http://schemas.microsoft.com/office/drawing/2010/main">
                <a:solidFill>
                  <a:srgbClr val="FFFFFF"/>
                </a:solidFill>
              </a14:hiddenFill>
            </a:ext>
          </a:extLst>
        </p:spPr>
      </p:pic>
      <p:pic>
        <p:nvPicPr>
          <p:cNvPr id="9" name="Bild 8"/>
          <p:cNvPicPr>
            <a:picLocks noChangeAspect="1"/>
          </p:cNvPicPr>
          <p:nvPr userDrawn="1"/>
        </p:nvPicPr>
        <p:blipFill rotWithShape="1">
          <a:blip r:embed="rId3"/>
          <a:srcRect l="12852" t="17712" r="14273" b="19777"/>
          <a:stretch/>
        </p:blipFill>
        <p:spPr>
          <a:xfrm>
            <a:off x="215900" y="5868988"/>
            <a:ext cx="1224136" cy="395287"/>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31800" y="258763"/>
            <a:ext cx="7777163" cy="1081087"/>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Foliennummernplatzhalter 4"/>
          <p:cNvSpPr>
            <a:spLocks noGrp="1"/>
          </p:cNvSpPr>
          <p:nvPr>
            <p:ph type="sldNum" sz="quarter" idx="11"/>
          </p:nvPr>
        </p:nvSpPr>
        <p:spPr/>
        <p:txBody>
          <a:bodyPr/>
          <a:lstStyle>
            <a:lvl1pPr>
              <a:defRPr/>
            </a:lvl1pPr>
          </a:lstStyle>
          <a:p>
            <a:fld id="{397C4407-4A18-44FF-A293-2C53E4526554}" type="slidenum">
              <a:rPr lang="de-DE"/>
              <a:pPr/>
              <a:t>‹Nr.›</a:t>
            </a:fld>
            <a:endParaRPr lang="de-DE"/>
          </a:p>
        </p:txBody>
      </p:sp>
    </p:spTree>
    <p:extLst>
      <p:ext uri="{BB962C8B-B14F-4D97-AF65-F5344CB8AC3E}">
        <p14:creationId xmlns:p14="http://schemas.microsoft.com/office/powerpoint/2010/main" val="616507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3" name="Foliennummernplatzhalter 2"/>
          <p:cNvSpPr>
            <a:spLocks noGrp="1"/>
          </p:cNvSpPr>
          <p:nvPr>
            <p:ph type="sldNum" sz="quarter" idx="11"/>
          </p:nvPr>
        </p:nvSpPr>
        <p:spPr/>
        <p:txBody>
          <a:bodyPr/>
          <a:lstStyle>
            <a:lvl1pPr>
              <a:defRPr/>
            </a:lvl1pPr>
          </a:lstStyle>
          <a:p>
            <a:fld id="{4EA6C9EB-8B34-44EA-B532-B313312BAEFA}" type="slidenum">
              <a:rPr lang="de-DE"/>
              <a:pPr/>
              <a:t>‹Nr.›</a:t>
            </a:fld>
            <a:endParaRPr lang="de-DE"/>
          </a:p>
        </p:txBody>
      </p:sp>
    </p:spTree>
    <p:extLst>
      <p:ext uri="{BB962C8B-B14F-4D97-AF65-F5344CB8AC3E}">
        <p14:creationId xmlns:p14="http://schemas.microsoft.com/office/powerpoint/2010/main" val="4178094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1_Titelfolie">
    <p:bg>
      <p:bgPr>
        <a:solidFill>
          <a:schemeClr val="bg1"/>
        </a:solidFill>
        <a:effectLst/>
      </p:bgPr>
    </p:bg>
    <p:spTree>
      <p:nvGrpSpPr>
        <p:cNvPr id="1" name=""/>
        <p:cNvGrpSpPr/>
        <p:nvPr/>
      </p:nvGrpSpPr>
      <p:grpSpPr>
        <a:xfrm>
          <a:off x="0" y="0"/>
          <a:ext cx="0" cy="0"/>
          <a:chOff x="0" y="0"/>
          <a:chExt cx="0" cy="0"/>
        </a:xfrm>
      </p:grpSpPr>
      <p:pic>
        <p:nvPicPr>
          <p:cNvPr id="8" name="Picture 1"/>
          <p:cNvPicPr>
            <a:picLocks noChangeAspect="1" noChangeArrowheads="1"/>
          </p:cNvPicPr>
          <p:nvPr userDrawn="1"/>
        </p:nvPicPr>
        <p:blipFill>
          <a:blip r:embed="rId2" cstate="print"/>
          <a:srcRect b="2016"/>
          <a:stretch>
            <a:fillRect/>
          </a:stretch>
        </p:blipFill>
        <p:spPr bwMode="auto">
          <a:xfrm>
            <a:off x="0" y="891999"/>
            <a:ext cx="8640763" cy="5266965"/>
          </a:xfrm>
          <a:prstGeom prst="rect">
            <a:avLst/>
          </a:prstGeom>
          <a:noFill/>
          <a:ln w="9525">
            <a:noFill/>
            <a:round/>
            <a:headEnd/>
            <a:tailEnd/>
          </a:ln>
          <a:effectLst/>
        </p:spPr>
      </p:pic>
      <p:pic>
        <p:nvPicPr>
          <p:cNvPr id="4" name="Picture 1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84663" y="215900"/>
            <a:ext cx="3924300" cy="906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4" name="Titelplatzhalter 1"/>
          <p:cNvSpPr>
            <a:spLocks noGrp="1"/>
          </p:cNvSpPr>
          <p:nvPr>
            <p:ph type="ctrTitle"/>
          </p:nvPr>
        </p:nvSpPr>
        <p:spPr>
          <a:xfrm>
            <a:off x="215900" y="1738313"/>
            <a:ext cx="8207375" cy="469900"/>
          </a:xfrm>
        </p:spPr>
        <p:txBody>
          <a:bodyPr>
            <a:spAutoFit/>
          </a:bodyPr>
          <a:lstStyle>
            <a:lvl1pPr>
              <a:lnSpc>
                <a:spcPts val="3700"/>
              </a:lnSpc>
              <a:defRPr sz="3100" smtClean="0"/>
            </a:lvl1pPr>
          </a:lstStyle>
          <a:p>
            <a:pPr lvl="0"/>
            <a:r>
              <a:rPr lang="de-DE" noProof="0" smtClean="0"/>
              <a:t>Titelmasterformat durch Klicken bearbeiten</a:t>
            </a:r>
          </a:p>
        </p:txBody>
      </p:sp>
      <p:sp>
        <p:nvSpPr>
          <p:cNvPr id="18435" name="Textplatzhalter 2"/>
          <p:cNvSpPr>
            <a:spLocks noGrp="1"/>
          </p:cNvSpPr>
          <p:nvPr>
            <p:ph type="subTitle" idx="1"/>
          </p:nvPr>
        </p:nvSpPr>
        <p:spPr>
          <a:xfrm>
            <a:off x="215900" y="5292725"/>
            <a:ext cx="8207375" cy="34925"/>
          </a:xfrm>
        </p:spPr>
        <p:txBody>
          <a:bodyPr/>
          <a:lstStyle>
            <a:lvl1pPr>
              <a:defRPr sz="100" smtClean="0">
                <a:solidFill>
                  <a:schemeClr val="bg1"/>
                </a:solidFill>
              </a:defRPr>
            </a:lvl1pPr>
          </a:lstStyle>
          <a:p>
            <a:pPr lvl="0"/>
            <a:r>
              <a:rPr lang="de-DE" noProof="0" smtClean="0"/>
              <a:t>Formatvorlage des Untertitelmasters durch Klicken bearbeiten</a:t>
            </a:r>
          </a:p>
        </p:txBody>
      </p:sp>
      <p:sp>
        <p:nvSpPr>
          <p:cNvPr id="5" name="Datumsplatzhalter 3"/>
          <p:cNvSpPr>
            <a:spLocks noGrp="1"/>
          </p:cNvSpPr>
          <p:nvPr>
            <p:ph type="dt" sz="half" idx="10"/>
          </p:nvPr>
        </p:nvSpPr>
        <p:spPr bwMode="auto">
          <a:xfrm>
            <a:off x="215900" y="458788"/>
            <a:ext cx="2663825" cy="3683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defTabSz="863600">
              <a:lnSpc>
                <a:spcPts val="2900"/>
              </a:lnSpc>
              <a:defRPr sz="2200" b="1" smtClean="0"/>
            </a:lvl1pPr>
          </a:lstStyle>
          <a:p>
            <a:pPr>
              <a:defRPr/>
            </a:pPr>
            <a:endParaRPr lang="de-DE">
              <a:solidFill>
                <a:prstClr val="black"/>
              </a:solidFill>
            </a:endParaRPr>
          </a:p>
        </p:txBody>
      </p:sp>
      <p:sp>
        <p:nvSpPr>
          <p:cNvPr id="6" name="Fußzeilenplatzhalter 4"/>
          <p:cNvSpPr>
            <a:spLocks noGrp="1"/>
          </p:cNvSpPr>
          <p:nvPr>
            <p:ph type="ftr" sz="quarter" idx="11"/>
          </p:nvPr>
        </p:nvSpPr>
        <p:spPr>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mtClean="0"/>
            </a:lvl1pPr>
          </a:lstStyle>
          <a:p>
            <a:pPr>
              <a:defRPr/>
            </a:pPr>
            <a:r>
              <a:rPr lang="de-DE">
                <a:solidFill>
                  <a:prstClr val="black"/>
                </a:solidFill>
              </a:rPr>
              <a:t>Forschungsdatenmanagement an der Uni Heidelberg | Jochen Apel | UB Heidelberg</a:t>
            </a:r>
            <a:endParaRPr lang="de-DE" dirty="0">
              <a:solidFill>
                <a:prstClr val="black"/>
              </a:solidFill>
            </a:endParaRPr>
          </a:p>
        </p:txBody>
      </p:sp>
      <p:sp>
        <p:nvSpPr>
          <p:cNvPr id="7" name="Foliennummernplatzhalter 5"/>
          <p:cNvSpPr>
            <a:spLocks noGrp="1"/>
          </p:cNvSpPr>
          <p:nvPr>
            <p:ph type="sldNum" sz="quarter" idx="12"/>
          </p:nvPr>
        </p:nvSpPr>
        <p:spPr>
          <a:xfrm>
            <a:off x="6192838" y="6084888"/>
            <a:ext cx="2230437" cy="179387"/>
          </a:xfrm>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mtClean="0"/>
            </a:lvl1pPr>
          </a:lstStyle>
          <a:p>
            <a:pPr>
              <a:defRPr/>
            </a:pPr>
            <a:fld id="{8463B99C-DE80-412E-AB25-BA42334012BB}"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22300854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5" name="Foliennummernplatzhalter 5"/>
          <p:cNvSpPr>
            <a:spLocks noGrp="1"/>
          </p:cNvSpPr>
          <p:nvPr>
            <p:ph type="sldNum" sz="quarter" idx="11"/>
          </p:nvPr>
        </p:nvSpPr>
        <p:spPr>
          <a:ln/>
        </p:spPr>
        <p:txBody>
          <a:bodyPr/>
          <a:lstStyle>
            <a:lvl1pPr>
              <a:defRPr/>
            </a:lvl1pPr>
          </a:lstStyle>
          <a:p>
            <a:pPr>
              <a:defRPr/>
            </a:pPr>
            <a:fld id="{F892F492-804B-41F1-99CE-784B0C1AAFC5}"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359031506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6" Type="http://schemas.openxmlformats.org/officeDocument/2006/relationships/image" Target="../media/image4.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3.jpe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2.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1.png"/><Relationship Id="rId5" Type="http://schemas.openxmlformats.org/officeDocument/2006/relationships/theme" Target="../theme/theme4.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215900" y="468313"/>
            <a:ext cx="60134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smtClean="0"/>
              <a:t>Titelmasterformat durch Klicken bearbeiten</a:t>
            </a:r>
          </a:p>
        </p:txBody>
      </p:sp>
      <p:sp>
        <p:nvSpPr>
          <p:cNvPr id="1027" name="Textplatzhalter 2"/>
          <p:cNvSpPr>
            <a:spLocks noGrp="1"/>
          </p:cNvSpPr>
          <p:nvPr>
            <p:ph type="body" idx="1"/>
          </p:nvPr>
        </p:nvSpPr>
        <p:spPr bwMode="auto">
          <a:xfrm>
            <a:off x="215900" y="1763714"/>
            <a:ext cx="8207375" cy="3924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
        <p:nvSpPr>
          <p:cNvPr id="6" name="Foliennummernplatzhalter 5"/>
          <p:cNvSpPr>
            <a:spLocks noGrp="1"/>
          </p:cNvSpPr>
          <p:nvPr>
            <p:ph type="sldNum" sz="quarter" idx="4"/>
          </p:nvPr>
        </p:nvSpPr>
        <p:spPr bwMode="auto">
          <a:xfrm>
            <a:off x="6192838" y="6119813"/>
            <a:ext cx="2230437"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r" defTabSz="863600">
              <a:defRPr sz="800"/>
            </a:lvl1pPr>
          </a:lstStyle>
          <a:p>
            <a:fld id="{4767FC69-E602-4122-99B1-DD4CF0027F7D}" type="slidenum">
              <a:rPr lang="de-DE"/>
              <a:pPr/>
              <a:t>‹Nr.›</a:t>
            </a:fld>
            <a:endParaRPr lang="de-DE"/>
          </a:p>
        </p:txBody>
      </p:sp>
      <p:pic>
        <p:nvPicPr>
          <p:cNvPr id="1034" name="Picture 10" descr="UniHei_Logo_4C_smal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77000" y="215900"/>
            <a:ext cx="1727200" cy="906463"/>
          </a:xfrm>
          <a:prstGeom prst="rect">
            <a:avLst/>
          </a:prstGeom>
          <a:noFill/>
          <a:extLst>
            <a:ext uri="{909E8E84-426E-40DD-AFC4-6F175D3DCCD1}">
              <a14:hiddenFill xmlns:a14="http://schemas.microsoft.com/office/drawing/2010/main">
                <a:solidFill>
                  <a:srgbClr val="FFFFFF"/>
                </a:solidFill>
              </a14:hiddenFill>
            </a:ext>
          </a:extLst>
        </p:spPr>
      </p:pic>
      <p:pic>
        <p:nvPicPr>
          <p:cNvPr id="7" name="Bild 6"/>
          <p:cNvPicPr>
            <a:picLocks noChangeAspect="1"/>
          </p:cNvPicPr>
          <p:nvPr/>
        </p:nvPicPr>
        <p:blipFill rotWithShape="1">
          <a:blip r:embed="rId7"/>
          <a:srcRect l="12852" t="17712" r="14273" b="19777"/>
          <a:stretch/>
        </p:blipFill>
        <p:spPr>
          <a:xfrm>
            <a:off x="215900" y="5868988"/>
            <a:ext cx="1224136" cy="395287"/>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6" r:id="rId2"/>
    <p:sldLayoutId id="2147483670" r:id="rId3"/>
    <p:sldLayoutId id="2147483686" r:id="rId4"/>
  </p:sldLayoutIdLst>
  <p:hf hdr="0" dt="0"/>
  <p:txStyles>
    <p:titleStyle>
      <a:lvl1pPr algn="l" defTabSz="863600" rtl="0" eaLnBrk="1" fontAlgn="base" hangingPunct="1">
        <a:lnSpc>
          <a:spcPts val="2900"/>
        </a:lnSpc>
        <a:spcBef>
          <a:spcPct val="0"/>
        </a:spcBef>
        <a:spcAft>
          <a:spcPct val="0"/>
        </a:spcAft>
        <a:defRPr sz="2200" b="1" kern="1200">
          <a:solidFill>
            <a:schemeClr val="tx1"/>
          </a:solidFill>
          <a:latin typeface="Arial" charset="0"/>
          <a:ea typeface="+mj-ea"/>
          <a:cs typeface="+mj-cs"/>
        </a:defRPr>
      </a:lvl1pPr>
      <a:lvl2pPr algn="l" defTabSz="863600" rtl="0" eaLnBrk="1" fontAlgn="base" hangingPunct="1">
        <a:lnSpc>
          <a:spcPts val="2900"/>
        </a:lnSpc>
        <a:spcBef>
          <a:spcPct val="0"/>
        </a:spcBef>
        <a:spcAft>
          <a:spcPct val="0"/>
        </a:spcAft>
        <a:defRPr sz="2200" b="1">
          <a:solidFill>
            <a:schemeClr val="tx1"/>
          </a:solidFill>
          <a:latin typeface="Arial" charset="0"/>
        </a:defRPr>
      </a:lvl2pPr>
      <a:lvl3pPr algn="l" defTabSz="863600" rtl="0" eaLnBrk="1" fontAlgn="base" hangingPunct="1">
        <a:lnSpc>
          <a:spcPts val="2900"/>
        </a:lnSpc>
        <a:spcBef>
          <a:spcPct val="0"/>
        </a:spcBef>
        <a:spcAft>
          <a:spcPct val="0"/>
        </a:spcAft>
        <a:defRPr sz="2200" b="1">
          <a:solidFill>
            <a:schemeClr val="tx1"/>
          </a:solidFill>
          <a:latin typeface="Arial" charset="0"/>
        </a:defRPr>
      </a:lvl3pPr>
      <a:lvl4pPr algn="l" defTabSz="863600" rtl="0" eaLnBrk="1" fontAlgn="base" hangingPunct="1">
        <a:lnSpc>
          <a:spcPts val="2900"/>
        </a:lnSpc>
        <a:spcBef>
          <a:spcPct val="0"/>
        </a:spcBef>
        <a:spcAft>
          <a:spcPct val="0"/>
        </a:spcAft>
        <a:defRPr sz="2200" b="1">
          <a:solidFill>
            <a:schemeClr val="tx1"/>
          </a:solidFill>
          <a:latin typeface="Arial" charset="0"/>
        </a:defRPr>
      </a:lvl4pPr>
      <a:lvl5pPr algn="l" defTabSz="863600" rtl="0" eaLnBrk="1" fontAlgn="base" hangingPunct="1">
        <a:lnSpc>
          <a:spcPts val="2900"/>
        </a:lnSpc>
        <a:spcBef>
          <a:spcPct val="0"/>
        </a:spcBef>
        <a:spcAft>
          <a:spcPct val="0"/>
        </a:spcAft>
        <a:defRPr sz="2200" b="1">
          <a:solidFill>
            <a:schemeClr val="tx1"/>
          </a:solidFill>
          <a:latin typeface="Arial"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algn="l" defTabSz="863600" rtl="0" eaLnBrk="1" fontAlgn="base" hangingPunct="1">
        <a:lnSpc>
          <a:spcPts val="2100"/>
        </a:lnSpc>
        <a:spcBef>
          <a:spcPct val="0"/>
        </a:spcBef>
        <a:spcAft>
          <a:spcPct val="0"/>
        </a:spcAft>
        <a:buFont typeface="Arial" charset="0"/>
        <a:defRPr sz="1500" kern="1200">
          <a:solidFill>
            <a:schemeClr val="tx1"/>
          </a:solidFill>
          <a:latin typeface="Arial" charset="0"/>
          <a:ea typeface="+mn-ea"/>
          <a:cs typeface="+mn-cs"/>
        </a:defRPr>
      </a:lvl1pPr>
      <a:lvl2pPr marL="222250" indent="-220663"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2pPr>
      <a:lvl3pPr marL="428625" indent="-204788"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3pPr>
      <a:lvl4pPr marL="650875" indent="-220663"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4pPr>
      <a:lvl5pPr marL="868363" indent="-215900"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0419" name="Rectangle 3"/>
          <p:cNvSpPr>
            <a:spLocks noGrp="1" noChangeArrowheads="1"/>
          </p:cNvSpPr>
          <p:nvPr>
            <p:ph type="body" idx="1"/>
          </p:nvPr>
        </p:nvSpPr>
        <p:spPr bwMode="auto">
          <a:xfrm>
            <a:off x="215900" y="1763714"/>
            <a:ext cx="8207375" cy="39246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0" rIns="0" bIns="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60422" name="Rectangle 6"/>
          <p:cNvSpPr>
            <a:spLocks noGrp="1" noChangeArrowheads="1"/>
          </p:cNvSpPr>
          <p:nvPr>
            <p:ph type="sldNum" sz="quarter" idx="4"/>
          </p:nvPr>
        </p:nvSpPr>
        <p:spPr bwMode="auto">
          <a:xfrm>
            <a:off x="6192838" y="6119813"/>
            <a:ext cx="2230437" cy="144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0" rIns="0" bIns="0" numCol="1" anchor="b" anchorCtr="0" compatLnSpc="1">
            <a:prstTxWarp prst="textNoShape">
              <a:avLst/>
            </a:prstTxWarp>
          </a:bodyPr>
          <a:lstStyle>
            <a:lvl1pPr algn="r" defTabSz="863600">
              <a:defRPr sz="800"/>
            </a:lvl1pPr>
          </a:lstStyle>
          <a:p>
            <a:fld id="{B831A3D5-538A-4CF3-A93C-D0212E6B7250}" type="slidenum">
              <a:rPr lang="de-DE"/>
              <a:pPr/>
              <a:t>‹Nr.›</a:t>
            </a:fld>
            <a:endParaRPr lang="de-DE"/>
          </a:p>
        </p:txBody>
      </p:sp>
      <p:sp>
        <p:nvSpPr>
          <p:cNvPr id="60424" name="Rectangle 8"/>
          <p:cNvSpPr>
            <a:spLocks noChangeArrowheads="1"/>
          </p:cNvSpPr>
          <p:nvPr/>
        </p:nvSpPr>
        <p:spPr bwMode="auto">
          <a:xfrm>
            <a:off x="215900" y="468313"/>
            <a:ext cx="5940425" cy="828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defTabSz="863600" eaLnBrk="0" hangingPunct="0">
              <a:lnSpc>
                <a:spcPts val="2900"/>
              </a:lnSpc>
            </a:pPr>
            <a:r>
              <a:rPr lang="de-DE" sz="2200" b="1"/>
              <a:t>Inhaltsverzeichnis</a:t>
            </a:r>
          </a:p>
        </p:txBody>
      </p:sp>
      <p:pic>
        <p:nvPicPr>
          <p:cNvPr id="60425" name="Picture 9" descr="UniHei_Logo_4C_smal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77000" y="215900"/>
            <a:ext cx="1727200" cy="906463"/>
          </a:xfrm>
          <a:prstGeom prst="rect">
            <a:avLst/>
          </a:prstGeom>
          <a:noFill/>
          <a:extLst>
            <a:ext uri="{909E8E84-426E-40DD-AFC4-6F175D3DCCD1}">
              <a14:hiddenFill xmlns:a14="http://schemas.microsoft.com/office/drawing/2010/main">
                <a:solidFill>
                  <a:srgbClr val="FFFFFF"/>
                </a:solidFill>
              </a14:hiddenFill>
            </a:ext>
          </a:extLst>
        </p:spPr>
      </p:pic>
      <p:pic>
        <p:nvPicPr>
          <p:cNvPr id="8" name="Bild 7"/>
          <p:cNvPicPr>
            <a:picLocks noChangeAspect="1"/>
          </p:cNvPicPr>
          <p:nvPr/>
        </p:nvPicPr>
        <p:blipFill rotWithShape="1">
          <a:blip r:embed="rId6"/>
          <a:srcRect l="12852" t="17712" r="14273" b="19777"/>
          <a:stretch/>
        </p:blipFill>
        <p:spPr>
          <a:xfrm>
            <a:off x="215900" y="5868988"/>
            <a:ext cx="1224136" cy="395287"/>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76" r:id="rId2"/>
    <p:sldLayoutId id="2147483681" r:id="rId3"/>
  </p:sldLayoutIdLst>
  <p:hf hdr="0" dt="0"/>
  <p:txStyles>
    <p:titleStyle>
      <a:lvl1pPr algn="l" defTabSz="863600" rtl="0" eaLnBrk="0" fontAlgn="base" hangingPunct="0">
        <a:lnSpc>
          <a:spcPts val="2900"/>
        </a:lnSpc>
        <a:spcBef>
          <a:spcPct val="0"/>
        </a:spcBef>
        <a:spcAft>
          <a:spcPct val="0"/>
        </a:spcAft>
        <a:defRPr sz="2200" b="1">
          <a:solidFill>
            <a:schemeClr val="tx1"/>
          </a:solidFill>
          <a:latin typeface="+mj-lt"/>
          <a:ea typeface="+mj-ea"/>
          <a:cs typeface="+mj-cs"/>
        </a:defRPr>
      </a:lvl1pPr>
      <a:lvl2pPr algn="l" defTabSz="863600" rtl="0" eaLnBrk="0" fontAlgn="base" hangingPunct="0">
        <a:lnSpc>
          <a:spcPts val="2900"/>
        </a:lnSpc>
        <a:spcBef>
          <a:spcPct val="0"/>
        </a:spcBef>
        <a:spcAft>
          <a:spcPct val="0"/>
        </a:spcAft>
        <a:defRPr sz="2200" b="1">
          <a:solidFill>
            <a:schemeClr val="tx1"/>
          </a:solidFill>
          <a:latin typeface="Arial" charset="0"/>
          <a:cs typeface="Arial" charset="0"/>
        </a:defRPr>
      </a:lvl2pPr>
      <a:lvl3pPr algn="l" defTabSz="863600" rtl="0" eaLnBrk="0" fontAlgn="base" hangingPunct="0">
        <a:lnSpc>
          <a:spcPts val="2900"/>
        </a:lnSpc>
        <a:spcBef>
          <a:spcPct val="0"/>
        </a:spcBef>
        <a:spcAft>
          <a:spcPct val="0"/>
        </a:spcAft>
        <a:defRPr sz="2200" b="1">
          <a:solidFill>
            <a:schemeClr val="tx1"/>
          </a:solidFill>
          <a:latin typeface="Arial" charset="0"/>
          <a:cs typeface="Arial" charset="0"/>
        </a:defRPr>
      </a:lvl3pPr>
      <a:lvl4pPr algn="l" defTabSz="863600" rtl="0" eaLnBrk="0" fontAlgn="base" hangingPunct="0">
        <a:lnSpc>
          <a:spcPts val="2900"/>
        </a:lnSpc>
        <a:spcBef>
          <a:spcPct val="0"/>
        </a:spcBef>
        <a:spcAft>
          <a:spcPct val="0"/>
        </a:spcAft>
        <a:defRPr sz="2200" b="1">
          <a:solidFill>
            <a:schemeClr val="tx1"/>
          </a:solidFill>
          <a:latin typeface="Arial" charset="0"/>
          <a:cs typeface="Arial" charset="0"/>
        </a:defRPr>
      </a:lvl4pPr>
      <a:lvl5pPr algn="l" defTabSz="863600" rtl="0" eaLnBrk="0" fontAlgn="base" hangingPunct="0">
        <a:lnSpc>
          <a:spcPts val="2900"/>
        </a:lnSpc>
        <a:spcBef>
          <a:spcPct val="0"/>
        </a:spcBef>
        <a:spcAft>
          <a:spcPct val="0"/>
        </a:spcAft>
        <a:defRPr sz="2200" b="1">
          <a:solidFill>
            <a:schemeClr val="tx1"/>
          </a:solidFill>
          <a:latin typeface="Arial" charset="0"/>
          <a:cs typeface="Arial" charset="0"/>
        </a:defRPr>
      </a:lvl5pPr>
      <a:lvl6pPr marL="457200" algn="l" defTabSz="863600" rtl="0" eaLnBrk="0" fontAlgn="base" hangingPunct="0">
        <a:lnSpc>
          <a:spcPts val="2900"/>
        </a:lnSpc>
        <a:spcBef>
          <a:spcPct val="0"/>
        </a:spcBef>
        <a:spcAft>
          <a:spcPct val="0"/>
        </a:spcAft>
        <a:defRPr sz="2200" b="1">
          <a:solidFill>
            <a:schemeClr val="tx1"/>
          </a:solidFill>
          <a:latin typeface="Arial" charset="0"/>
          <a:cs typeface="Arial" charset="0"/>
        </a:defRPr>
      </a:lvl6pPr>
      <a:lvl7pPr marL="914400" algn="l" defTabSz="863600" rtl="0" eaLnBrk="0" fontAlgn="base" hangingPunct="0">
        <a:lnSpc>
          <a:spcPts val="2900"/>
        </a:lnSpc>
        <a:spcBef>
          <a:spcPct val="0"/>
        </a:spcBef>
        <a:spcAft>
          <a:spcPct val="0"/>
        </a:spcAft>
        <a:defRPr sz="2200" b="1">
          <a:solidFill>
            <a:schemeClr val="tx1"/>
          </a:solidFill>
          <a:latin typeface="Arial" charset="0"/>
          <a:cs typeface="Arial" charset="0"/>
        </a:defRPr>
      </a:lvl7pPr>
      <a:lvl8pPr marL="1371600" algn="l" defTabSz="863600" rtl="0" eaLnBrk="0" fontAlgn="base" hangingPunct="0">
        <a:lnSpc>
          <a:spcPts val="2900"/>
        </a:lnSpc>
        <a:spcBef>
          <a:spcPct val="0"/>
        </a:spcBef>
        <a:spcAft>
          <a:spcPct val="0"/>
        </a:spcAft>
        <a:defRPr sz="2200" b="1">
          <a:solidFill>
            <a:schemeClr val="tx1"/>
          </a:solidFill>
          <a:latin typeface="Arial" charset="0"/>
          <a:cs typeface="Arial" charset="0"/>
        </a:defRPr>
      </a:lvl8pPr>
      <a:lvl9pPr marL="1828800" algn="l" defTabSz="863600" rtl="0" eaLnBrk="0" fontAlgn="base" hangingPunct="0">
        <a:lnSpc>
          <a:spcPts val="2900"/>
        </a:lnSpc>
        <a:spcBef>
          <a:spcPct val="0"/>
        </a:spcBef>
        <a:spcAft>
          <a:spcPct val="0"/>
        </a:spcAft>
        <a:defRPr sz="2200" b="1">
          <a:solidFill>
            <a:schemeClr val="tx1"/>
          </a:solidFill>
          <a:latin typeface="Arial" charset="0"/>
          <a:cs typeface="Arial" charset="0"/>
        </a:defRPr>
      </a:lvl9pPr>
    </p:titleStyle>
    <p:bodyStyle>
      <a:lvl1pPr marL="247650" indent="-247650" algn="l" defTabSz="863600" rtl="0" eaLnBrk="0" fontAlgn="base" hangingPunct="0">
        <a:lnSpc>
          <a:spcPts val="2100"/>
        </a:lnSpc>
        <a:spcBef>
          <a:spcPts val="4200"/>
        </a:spcBef>
        <a:spcAft>
          <a:spcPts val="2100"/>
        </a:spcAft>
        <a:buFont typeface="Arial" charset="0"/>
        <a:buAutoNum type="arabicPeriod"/>
        <a:defRPr sz="1500" b="1">
          <a:solidFill>
            <a:schemeClr val="tx1"/>
          </a:solidFill>
          <a:latin typeface="+mn-lt"/>
          <a:ea typeface="+mn-ea"/>
          <a:cs typeface="+mn-cs"/>
        </a:defRPr>
      </a:lvl1pPr>
      <a:lvl2pPr marL="1260475" indent="-206375"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2pPr>
      <a:lvl3pPr marL="1831975" indent="-211138"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3pPr>
      <a:lvl4pPr marL="2187575" indent="-206375"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4pPr>
      <a:lvl5pPr marL="2546350" indent="-207963"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5pPr>
      <a:lvl6pPr marL="3003550" indent="-207963"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6pPr>
      <a:lvl7pPr marL="3460750" indent="-207963"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7pPr>
      <a:lvl8pPr marL="3917950" indent="-207963"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8pPr>
      <a:lvl9pPr marL="4375150" indent="-207963"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1"/>
          <p:cNvPicPr>
            <a:picLocks noChangeAspect="1" noChangeArrowheads="1"/>
          </p:cNvPicPr>
          <p:nvPr userDrawn="1"/>
        </p:nvPicPr>
        <p:blipFill>
          <a:blip r:embed="rId15" cstate="print"/>
          <a:srcRect b="2016"/>
          <a:stretch>
            <a:fillRect/>
          </a:stretch>
        </p:blipFill>
        <p:spPr bwMode="auto">
          <a:xfrm>
            <a:off x="0" y="891999"/>
            <a:ext cx="8640763" cy="5266965"/>
          </a:xfrm>
          <a:prstGeom prst="rect">
            <a:avLst/>
          </a:prstGeom>
          <a:noFill/>
          <a:ln w="9525">
            <a:noFill/>
            <a:round/>
            <a:headEnd/>
            <a:tailEnd/>
          </a:ln>
          <a:effectLst/>
        </p:spPr>
      </p:pic>
      <p:sp>
        <p:nvSpPr>
          <p:cNvPr id="1027" name="Titelplatzhalter 1"/>
          <p:cNvSpPr>
            <a:spLocks noGrp="1"/>
          </p:cNvSpPr>
          <p:nvPr>
            <p:ph type="title"/>
          </p:nvPr>
        </p:nvSpPr>
        <p:spPr bwMode="auto">
          <a:xfrm>
            <a:off x="215900" y="468313"/>
            <a:ext cx="3924461"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smtClean="0"/>
              <a:t>Titelmasterformat durch Klicken bearbeiten</a:t>
            </a:r>
          </a:p>
        </p:txBody>
      </p:sp>
      <p:sp>
        <p:nvSpPr>
          <p:cNvPr id="1028" name="Textplatzhalter 2"/>
          <p:cNvSpPr>
            <a:spLocks noGrp="1"/>
          </p:cNvSpPr>
          <p:nvPr>
            <p:ph type="body" idx="1"/>
          </p:nvPr>
        </p:nvSpPr>
        <p:spPr bwMode="auto">
          <a:xfrm>
            <a:off x="215900" y="1763713"/>
            <a:ext cx="8207375"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5" name="Fußzeilenplatzhalter 4"/>
          <p:cNvSpPr>
            <a:spLocks noGrp="1"/>
          </p:cNvSpPr>
          <p:nvPr>
            <p:ph type="ftr" sz="quarter" idx="3"/>
          </p:nvPr>
        </p:nvSpPr>
        <p:spPr bwMode="auto">
          <a:xfrm>
            <a:off x="215900" y="6084888"/>
            <a:ext cx="5472113"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defTabSz="863600">
              <a:defRPr sz="800" smtClean="0"/>
            </a:lvl1pPr>
          </a:lstStyle>
          <a:p>
            <a:pPr>
              <a:defRPr/>
            </a:pPr>
            <a:r>
              <a:rPr lang="de-DE">
                <a:solidFill>
                  <a:prstClr val="black"/>
                </a:solidFill>
              </a:rPr>
              <a:t>Forschungsdatenmanagement an der Uni Heidelberg | Jochen Apel | UB Heidelberg</a:t>
            </a:r>
            <a:endParaRPr lang="de-DE" dirty="0">
              <a:solidFill>
                <a:prstClr val="black"/>
              </a:solidFill>
            </a:endParaRPr>
          </a:p>
        </p:txBody>
      </p:sp>
      <p:sp>
        <p:nvSpPr>
          <p:cNvPr id="6" name="Foliennummernplatzhalter 5"/>
          <p:cNvSpPr>
            <a:spLocks noGrp="1"/>
          </p:cNvSpPr>
          <p:nvPr>
            <p:ph type="sldNum" sz="quarter" idx="4"/>
          </p:nvPr>
        </p:nvSpPr>
        <p:spPr bwMode="auto">
          <a:xfrm>
            <a:off x="6192838" y="6119813"/>
            <a:ext cx="2230437"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r" defTabSz="863600">
              <a:defRPr sz="800" smtClean="0"/>
            </a:lvl1pPr>
          </a:lstStyle>
          <a:p>
            <a:pPr>
              <a:defRPr/>
            </a:pPr>
            <a:fld id="{4D7A566A-4492-4FA5-95FD-7EF414F6D8CB}" type="slidenum">
              <a:rPr lang="de-DE">
                <a:solidFill>
                  <a:prstClr val="black"/>
                </a:solidFill>
              </a:rPr>
              <a:pPr>
                <a:defRPr/>
              </a:pPr>
              <a:t>‹Nr.›</a:t>
            </a:fld>
            <a:endParaRPr lang="de-DE">
              <a:solidFill>
                <a:prstClr val="black"/>
              </a:solidFill>
            </a:endParaRPr>
          </a:p>
        </p:txBody>
      </p:sp>
      <p:pic>
        <p:nvPicPr>
          <p:cNvPr id="7" name="Picture 14"/>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284663" y="215900"/>
            <a:ext cx="3924300" cy="906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7766186"/>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iming>
    <p:tnLst>
      <p:par>
        <p:cTn id="1" dur="indefinite" restart="never" nodeType="tmRoot"/>
      </p:par>
    </p:tnLst>
  </p:timing>
  <p:hf sldNum="0" hdr="0" dt="0"/>
  <p:txStyles>
    <p:titleStyle>
      <a:lvl1pPr algn="l" defTabSz="863600" rtl="0" eaLnBrk="0" fontAlgn="base" hangingPunct="0">
        <a:lnSpc>
          <a:spcPts val="2900"/>
        </a:lnSpc>
        <a:spcBef>
          <a:spcPct val="0"/>
        </a:spcBef>
        <a:spcAft>
          <a:spcPct val="0"/>
        </a:spcAft>
        <a:defRPr sz="2200" b="1" kern="1200">
          <a:solidFill>
            <a:schemeClr val="tx1"/>
          </a:solidFill>
          <a:latin typeface="Arial" charset="0"/>
          <a:ea typeface="+mj-ea"/>
          <a:cs typeface="+mj-cs"/>
        </a:defRPr>
      </a:lvl1pPr>
      <a:lvl2pPr algn="l" defTabSz="863600" rtl="0" eaLnBrk="0" fontAlgn="base" hangingPunct="0">
        <a:lnSpc>
          <a:spcPts val="2900"/>
        </a:lnSpc>
        <a:spcBef>
          <a:spcPct val="0"/>
        </a:spcBef>
        <a:spcAft>
          <a:spcPct val="0"/>
        </a:spcAft>
        <a:defRPr sz="2200" b="1">
          <a:solidFill>
            <a:schemeClr val="tx1"/>
          </a:solidFill>
          <a:latin typeface="Arial" charset="0"/>
        </a:defRPr>
      </a:lvl2pPr>
      <a:lvl3pPr algn="l" defTabSz="863600" rtl="0" eaLnBrk="0" fontAlgn="base" hangingPunct="0">
        <a:lnSpc>
          <a:spcPts val="2900"/>
        </a:lnSpc>
        <a:spcBef>
          <a:spcPct val="0"/>
        </a:spcBef>
        <a:spcAft>
          <a:spcPct val="0"/>
        </a:spcAft>
        <a:defRPr sz="2200" b="1">
          <a:solidFill>
            <a:schemeClr val="tx1"/>
          </a:solidFill>
          <a:latin typeface="Arial" charset="0"/>
        </a:defRPr>
      </a:lvl3pPr>
      <a:lvl4pPr algn="l" defTabSz="863600" rtl="0" eaLnBrk="0" fontAlgn="base" hangingPunct="0">
        <a:lnSpc>
          <a:spcPts val="2900"/>
        </a:lnSpc>
        <a:spcBef>
          <a:spcPct val="0"/>
        </a:spcBef>
        <a:spcAft>
          <a:spcPct val="0"/>
        </a:spcAft>
        <a:defRPr sz="2200" b="1">
          <a:solidFill>
            <a:schemeClr val="tx1"/>
          </a:solidFill>
          <a:latin typeface="Arial" charset="0"/>
        </a:defRPr>
      </a:lvl4pPr>
      <a:lvl5pPr algn="l" defTabSz="863600" rtl="0" eaLnBrk="0" fontAlgn="base" hangingPunct="0">
        <a:lnSpc>
          <a:spcPts val="2900"/>
        </a:lnSpc>
        <a:spcBef>
          <a:spcPct val="0"/>
        </a:spcBef>
        <a:spcAft>
          <a:spcPct val="0"/>
        </a:spcAft>
        <a:defRPr sz="2200" b="1">
          <a:solidFill>
            <a:schemeClr val="tx1"/>
          </a:solidFill>
          <a:latin typeface="Arial"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defTabSz="863600" rtl="0" eaLnBrk="0" fontAlgn="base" hangingPunct="0">
        <a:lnSpc>
          <a:spcPts val="2100"/>
        </a:lnSpc>
        <a:spcBef>
          <a:spcPct val="0"/>
        </a:spcBef>
        <a:spcAft>
          <a:spcPct val="0"/>
        </a:spcAft>
        <a:buFont typeface="Arial" charset="0"/>
        <a:defRPr sz="1500" kern="1200">
          <a:solidFill>
            <a:schemeClr val="tx1"/>
          </a:solidFill>
          <a:latin typeface="Arial" charset="0"/>
          <a:ea typeface="+mn-ea"/>
          <a:cs typeface="+mn-cs"/>
        </a:defRPr>
      </a:lvl1pPr>
      <a:lvl2pPr marL="222250" indent="-220663" algn="l" defTabSz="863600" rtl="0" eaLnBrk="0" fontAlgn="base" hangingPunct="0">
        <a:lnSpc>
          <a:spcPts val="2100"/>
        </a:lnSpc>
        <a:spcBef>
          <a:spcPct val="0"/>
        </a:spcBef>
        <a:spcAft>
          <a:spcPct val="0"/>
        </a:spcAft>
        <a:buFont typeface="Arial" charset="0"/>
        <a:buChar char="–"/>
        <a:defRPr sz="1500" kern="1200">
          <a:solidFill>
            <a:schemeClr val="tx1"/>
          </a:solidFill>
          <a:latin typeface="Arial" charset="0"/>
          <a:ea typeface="+mn-ea"/>
          <a:cs typeface="+mn-cs"/>
        </a:defRPr>
      </a:lvl2pPr>
      <a:lvl3pPr marL="428625" indent="-204788" algn="l" defTabSz="863600" rtl="0" eaLnBrk="0" fontAlgn="base" hangingPunct="0">
        <a:lnSpc>
          <a:spcPts val="2100"/>
        </a:lnSpc>
        <a:spcBef>
          <a:spcPct val="0"/>
        </a:spcBef>
        <a:spcAft>
          <a:spcPct val="0"/>
        </a:spcAft>
        <a:buFont typeface="Arial" charset="0"/>
        <a:buChar char="•"/>
        <a:defRPr sz="1500" kern="1200">
          <a:solidFill>
            <a:schemeClr val="tx1"/>
          </a:solidFill>
          <a:latin typeface="Arial" charset="0"/>
          <a:ea typeface="+mn-ea"/>
          <a:cs typeface="+mn-cs"/>
        </a:defRPr>
      </a:lvl3pPr>
      <a:lvl4pPr marL="650875" indent="-220663" algn="l" defTabSz="863600" rtl="0" eaLnBrk="0" fontAlgn="base" hangingPunct="0">
        <a:lnSpc>
          <a:spcPts val="2100"/>
        </a:lnSpc>
        <a:spcBef>
          <a:spcPct val="0"/>
        </a:spcBef>
        <a:spcAft>
          <a:spcPct val="0"/>
        </a:spcAft>
        <a:buFont typeface="Arial" charset="0"/>
        <a:buChar char="–"/>
        <a:defRPr sz="1500" kern="1200">
          <a:solidFill>
            <a:schemeClr val="tx1"/>
          </a:solidFill>
          <a:latin typeface="Arial" charset="0"/>
          <a:ea typeface="+mn-ea"/>
          <a:cs typeface="+mn-cs"/>
        </a:defRPr>
      </a:lvl4pPr>
      <a:lvl5pPr marL="868363" indent="-215900" algn="l" defTabSz="863600" rtl="0" eaLnBrk="0" fontAlgn="base" hangingPunct="0">
        <a:lnSpc>
          <a:spcPts val="2100"/>
        </a:lnSpc>
        <a:spcBef>
          <a:spcPct val="0"/>
        </a:spcBef>
        <a:spcAft>
          <a:spcPct val="0"/>
        </a:spcAft>
        <a:buFont typeface="Arial" charset="0"/>
        <a:buChar char="»"/>
        <a:defRPr sz="15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215900" y="468313"/>
            <a:ext cx="60134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smtClean="0"/>
              <a:t>Titelmasterformat durch Klicken bearbeiten</a:t>
            </a:r>
          </a:p>
        </p:txBody>
      </p:sp>
      <p:sp>
        <p:nvSpPr>
          <p:cNvPr id="1027" name="Textplatzhalter 2"/>
          <p:cNvSpPr>
            <a:spLocks noGrp="1"/>
          </p:cNvSpPr>
          <p:nvPr>
            <p:ph type="body" idx="1"/>
          </p:nvPr>
        </p:nvSpPr>
        <p:spPr bwMode="auto">
          <a:xfrm>
            <a:off x="215900" y="1763714"/>
            <a:ext cx="8207375" cy="3924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
        <p:nvSpPr>
          <p:cNvPr id="6" name="Foliennummernplatzhalter 5"/>
          <p:cNvSpPr>
            <a:spLocks noGrp="1"/>
          </p:cNvSpPr>
          <p:nvPr>
            <p:ph type="sldNum" sz="quarter" idx="4"/>
          </p:nvPr>
        </p:nvSpPr>
        <p:spPr bwMode="auto">
          <a:xfrm>
            <a:off x="6192838" y="6119813"/>
            <a:ext cx="2230437"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r" defTabSz="863600">
              <a:defRPr sz="800"/>
            </a:lvl1pPr>
          </a:lstStyle>
          <a:p>
            <a:fld id="{4767FC69-E602-4122-99B1-DD4CF0027F7D}" type="slidenum">
              <a:rPr lang="de-DE">
                <a:solidFill>
                  <a:prstClr val="black"/>
                </a:solidFill>
              </a:rPr>
              <a:pPr/>
              <a:t>‹Nr.›</a:t>
            </a:fld>
            <a:endParaRPr lang="de-DE">
              <a:solidFill>
                <a:prstClr val="black"/>
              </a:solidFill>
            </a:endParaRPr>
          </a:p>
        </p:txBody>
      </p:sp>
      <p:pic>
        <p:nvPicPr>
          <p:cNvPr id="1034" name="Picture 10" descr="UniHei_Logo_4C_smal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77000" y="215900"/>
            <a:ext cx="1727200" cy="906463"/>
          </a:xfrm>
          <a:prstGeom prst="rect">
            <a:avLst/>
          </a:prstGeom>
          <a:noFill/>
          <a:extLst>
            <a:ext uri="{909E8E84-426E-40DD-AFC4-6F175D3DCCD1}">
              <a14:hiddenFill xmlns:a14="http://schemas.microsoft.com/office/drawing/2010/main">
                <a:solidFill>
                  <a:srgbClr val="FFFFFF"/>
                </a:solidFill>
              </a14:hiddenFill>
            </a:ext>
          </a:extLst>
        </p:spPr>
      </p:pic>
      <p:pic>
        <p:nvPicPr>
          <p:cNvPr id="7" name="Bild 6"/>
          <p:cNvPicPr>
            <a:picLocks noChangeAspect="1"/>
          </p:cNvPicPr>
          <p:nvPr/>
        </p:nvPicPr>
        <p:blipFill rotWithShape="1">
          <a:blip r:embed="rId7"/>
          <a:srcRect l="12852" t="17712" r="14273" b="19777"/>
          <a:stretch/>
        </p:blipFill>
        <p:spPr>
          <a:xfrm>
            <a:off x="215900" y="5868988"/>
            <a:ext cx="1224136" cy="395287"/>
          </a:xfrm>
          <a:prstGeom prst="rect">
            <a:avLst/>
          </a:prstGeom>
        </p:spPr>
      </p:pic>
    </p:spTree>
    <p:extLst>
      <p:ext uri="{BB962C8B-B14F-4D97-AF65-F5344CB8AC3E}">
        <p14:creationId xmlns:p14="http://schemas.microsoft.com/office/powerpoint/2010/main" val="424180396"/>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Lst>
  <p:hf hdr="0" dt="0"/>
  <p:txStyles>
    <p:titleStyle>
      <a:lvl1pPr algn="l" defTabSz="863600" rtl="0" eaLnBrk="1" fontAlgn="base" hangingPunct="1">
        <a:lnSpc>
          <a:spcPts val="2900"/>
        </a:lnSpc>
        <a:spcBef>
          <a:spcPct val="0"/>
        </a:spcBef>
        <a:spcAft>
          <a:spcPct val="0"/>
        </a:spcAft>
        <a:defRPr sz="2200" b="1" kern="1200">
          <a:solidFill>
            <a:schemeClr val="tx1"/>
          </a:solidFill>
          <a:latin typeface="Arial" charset="0"/>
          <a:ea typeface="+mj-ea"/>
          <a:cs typeface="+mj-cs"/>
        </a:defRPr>
      </a:lvl1pPr>
      <a:lvl2pPr algn="l" defTabSz="863600" rtl="0" eaLnBrk="1" fontAlgn="base" hangingPunct="1">
        <a:lnSpc>
          <a:spcPts val="2900"/>
        </a:lnSpc>
        <a:spcBef>
          <a:spcPct val="0"/>
        </a:spcBef>
        <a:spcAft>
          <a:spcPct val="0"/>
        </a:spcAft>
        <a:defRPr sz="2200" b="1">
          <a:solidFill>
            <a:schemeClr val="tx1"/>
          </a:solidFill>
          <a:latin typeface="Arial" charset="0"/>
        </a:defRPr>
      </a:lvl2pPr>
      <a:lvl3pPr algn="l" defTabSz="863600" rtl="0" eaLnBrk="1" fontAlgn="base" hangingPunct="1">
        <a:lnSpc>
          <a:spcPts val="2900"/>
        </a:lnSpc>
        <a:spcBef>
          <a:spcPct val="0"/>
        </a:spcBef>
        <a:spcAft>
          <a:spcPct val="0"/>
        </a:spcAft>
        <a:defRPr sz="2200" b="1">
          <a:solidFill>
            <a:schemeClr val="tx1"/>
          </a:solidFill>
          <a:latin typeface="Arial" charset="0"/>
        </a:defRPr>
      </a:lvl3pPr>
      <a:lvl4pPr algn="l" defTabSz="863600" rtl="0" eaLnBrk="1" fontAlgn="base" hangingPunct="1">
        <a:lnSpc>
          <a:spcPts val="2900"/>
        </a:lnSpc>
        <a:spcBef>
          <a:spcPct val="0"/>
        </a:spcBef>
        <a:spcAft>
          <a:spcPct val="0"/>
        </a:spcAft>
        <a:defRPr sz="2200" b="1">
          <a:solidFill>
            <a:schemeClr val="tx1"/>
          </a:solidFill>
          <a:latin typeface="Arial" charset="0"/>
        </a:defRPr>
      </a:lvl4pPr>
      <a:lvl5pPr algn="l" defTabSz="863600" rtl="0" eaLnBrk="1" fontAlgn="base" hangingPunct="1">
        <a:lnSpc>
          <a:spcPts val="2900"/>
        </a:lnSpc>
        <a:spcBef>
          <a:spcPct val="0"/>
        </a:spcBef>
        <a:spcAft>
          <a:spcPct val="0"/>
        </a:spcAft>
        <a:defRPr sz="2200" b="1">
          <a:solidFill>
            <a:schemeClr val="tx1"/>
          </a:solidFill>
          <a:latin typeface="Arial"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algn="l" defTabSz="863600" rtl="0" eaLnBrk="1" fontAlgn="base" hangingPunct="1">
        <a:lnSpc>
          <a:spcPts val="2100"/>
        </a:lnSpc>
        <a:spcBef>
          <a:spcPct val="0"/>
        </a:spcBef>
        <a:spcAft>
          <a:spcPct val="0"/>
        </a:spcAft>
        <a:buFont typeface="Arial" charset="0"/>
        <a:defRPr sz="1500" kern="1200">
          <a:solidFill>
            <a:schemeClr val="tx1"/>
          </a:solidFill>
          <a:latin typeface="Arial" charset="0"/>
          <a:ea typeface="+mn-ea"/>
          <a:cs typeface="+mn-cs"/>
        </a:defRPr>
      </a:lvl1pPr>
      <a:lvl2pPr marL="222250" indent="-220663"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2pPr>
      <a:lvl3pPr marL="428625" indent="-204788"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3pPr>
      <a:lvl4pPr marL="650875" indent="-220663"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4pPr>
      <a:lvl5pPr marL="868363" indent="-215900"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hyperlink" Target="http://resolver.sub.uni-goettingen.de/purl?PPN512261393" TargetMode="External"/></Relationships>
</file>

<file path=ppt/slides/_rels/slide15.xml.rels><?xml version="1.0" encoding="UTF-8" standalone="yes"?>
<Relationships xmlns="http://schemas.openxmlformats.org/package/2006/relationships"><Relationship Id="rId2" Type="http://schemas.openxmlformats.org/officeDocument/2006/relationships/hyperlink" Target="http://www3.physik.uni-stuttgart.de/studium/praktika/ap/plagiat/index.ph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de.wikipedia.org/wiki/Schranken_des_Urheberrechts"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gif"/><Relationship Id="rId7" Type="http://schemas.openxmlformats.org/officeDocument/2006/relationships/hyperlink" Target="https://lp.uni-goettingen.de/get/text/5359" TargetMode="External"/><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hyperlink" Target="https://elearning.physik.uni-frankfurt.de/data/FB13-PhysikOnline/lm_data/lm_324/daten/kap_13/node96.htm" TargetMode="External"/><Relationship Id="rId5" Type="http://schemas.openxmlformats.org/officeDocument/2006/relationships/hyperlink" Target="http://hysterese.net/ferromagnetismus" TargetMode="Externa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2" Type="http://schemas.openxmlformats.org/officeDocument/2006/relationships/hyperlink" Target="http://www.gesetze-im-internet.de/urhg/__51.html"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hyperlink" Target="https://commons.wikimedia.org/wiki/Hauptseite" TargetMode="Externa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25.xml.rels><?xml version="1.0" encoding="UTF-8" standalone="yes"?>
<Relationships xmlns="http://schemas.openxmlformats.org/package/2006/relationships"><Relationship Id="rId2" Type="http://schemas.openxmlformats.org/officeDocument/2006/relationships/hyperlink" Target="http://www.gesetze-im-internet.de/urhg/__53.html"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www.lyx.org/"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uni-heidelberg.de/imperia/md/content/fakultaeten/phil/zo/iko/studium/studienordnungen/satzung_redlichkeit.pdf"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hyperlink" Target="http://de.wikibooks.org/wiki/LaTeX-Kompendium"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hyperlink" Target="https://github.com/retorquere/zotero-better-bibtex/wiki" TargetMode="External"/><Relationship Id="rId2" Type="http://schemas.openxmlformats.org/officeDocument/2006/relationships/hyperlink" Target="https://www.zotero.org/"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uni-heidelberg.de/imperia/md/content/fakultaeten/phil/zo/iko/studium/studienordnungen/satzung_redlichkeit.pdf"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42.jpg"/></Relationships>
</file>

<file path=ppt/slides/_rels/slide6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48.jpg"/></Relationships>
</file>

<file path=ppt/slides/_rels/slide6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9.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54.jpg"/></Relationships>
</file>

<file path=ppt/slides/_rels/slide8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54.jpg"/></Relationships>
</file>

<file path=ppt/slides/_rels/slide82.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2.xml"/><Relationship Id="rId4" Type="http://schemas.openxmlformats.org/officeDocument/2006/relationships/image" Target="../media/image57.jpg"/></Relationships>
</file>

<file path=ppt/slides/_rels/slide86.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image" Target="../media/image55.jpg"/><Relationship Id="rId1" Type="http://schemas.openxmlformats.org/officeDocument/2006/relationships/slideLayout" Target="../slideLayouts/slideLayout2.xml"/><Relationship Id="rId5" Type="http://schemas.openxmlformats.org/officeDocument/2006/relationships/image" Target="../media/image58.jpg"/><Relationship Id="rId4" Type="http://schemas.openxmlformats.org/officeDocument/2006/relationships/image" Target="../media/image57.jp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www.ctan.org/topic/bibtex-sty" TargetMode="External"/><Relationship Id="rId2" Type="http://schemas.openxmlformats.org/officeDocument/2006/relationships/image" Target="../media/image61.jpg"/><Relationship Id="rId1" Type="http://schemas.openxmlformats.org/officeDocument/2006/relationships/slideLayout" Target="../slideLayouts/slideLayout2.xml"/><Relationship Id="rId4" Type="http://schemas.openxmlformats.org/officeDocument/2006/relationships/image" Target="../media/image63.jpg"/></Relationships>
</file>

<file path=ppt/slides/_rels/slide9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hyperlink" Target="http://www.ub.uni-heidelberg.de/schulung"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p:cNvSpPr>
          <p:nvPr>
            <p:ph type="ctrTitle"/>
          </p:nvPr>
        </p:nvSpPr>
        <p:spPr>
          <a:xfrm>
            <a:off x="130122" y="3240087"/>
            <a:ext cx="8207375" cy="1121846"/>
          </a:xfrm>
        </p:spPr>
        <p:txBody>
          <a:bodyPr/>
          <a:lstStyle/>
          <a:p>
            <a:pPr eaLnBrk="1" hangingPunct="1">
              <a:lnSpc>
                <a:spcPct val="90000"/>
              </a:lnSpc>
              <a:spcBef>
                <a:spcPts val="425"/>
              </a:spcBef>
            </a:pPr>
            <a:r>
              <a:rPr lang="de-DE" sz="3200" dirty="0" smtClean="0">
                <a:solidFill>
                  <a:srgbClr val="C61826"/>
                </a:solidFill>
              </a:rPr>
              <a:t>Basiskurs für ein nachhaltiges Studium</a:t>
            </a:r>
            <a:r>
              <a:rPr lang="de-DE" dirty="0" smtClean="0"/>
              <a:t/>
            </a:r>
            <a:br>
              <a:rPr lang="de-DE" dirty="0" smtClean="0"/>
            </a:br>
            <a:r>
              <a:rPr lang="de-DE" dirty="0" smtClean="0"/>
              <a:t/>
            </a:r>
            <a:br>
              <a:rPr lang="de-DE" dirty="0" smtClean="0"/>
            </a:br>
            <a:r>
              <a:rPr lang="de-DE" sz="1800" dirty="0"/>
              <a:t>UB-Block </a:t>
            </a:r>
            <a:r>
              <a:rPr lang="de-DE" altLang="de-DE" sz="1800" dirty="0"/>
              <a:t>Teil </a:t>
            </a:r>
            <a:r>
              <a:rPr lang="de-DE" altLang="de-DE" sz="1800" dirty="0" smtClean="0"/>
              <a:t>3a: Plagiat und Urheberrecht</a:t>
            </a:r>
            <a:endParaRPr lang="de-DE" dirty="0"/>
          </a:p>
        </p:txBody>
      </p:sp>
      <p:sp>
        <p:nvSpPr>
          <p:cNvPr id="3" name="AutoShape 4" descr="data:image/jpeg;base64,/9j/4AAQSkZJRgABAQAAAQABAAD/2wCEAAkGBhMSERUUExQWFRUWGBwZGRgXGRoaHBofIBsbHBoYGBkaHSYgGx0jGhoaHy8gIyopLCwsGB4xNTAqNSYrLCkBCQoKDgoOFw4OGTUkHCI1MzU1MzUvNTUxNTEvNSw1MDUzNTYpNDU1NTUqNTUxLzYrNCssMyopNSw0NSkvNCsxMP/AABEIALYBFQMBIgACEQEDEQH/xAAcAAACAwEBAQEAAAAAAAAAAAAFBgADBAcCAQj/xAA/EAABAgQEBAQDBgYBAwUBAAABAhEAAyExBAUSQQZRYXETIoGRMqGxB0JSwdHwFCMzYuHxgnKSshU0osLDJP/EABgBAQEBAQEAAAAAAAAAAAAAAAACAQQD/8QAIhEBAQACAQMEAwAAAAAAAAAAAAECAxEEMUEhYZHREiJR/9oADAMBAAIRAxEAPwDhsSJEgJEiRICRIkSAkSLZGFUt2FBc7DqTtBTAS5KDVJmqbeiQW5XNeftAYcFlkyaWSBXdRAHo9/SLpeGlpuFzC+3lT8637QckcPTpyvONNKFW3QJu1YJ4ThWWCxJWoJq9A+30NYBa8RKaJlIFqlOonnVRNY+yJs0ksr0AY9Wbf9IfpWFQgDySwlxX8zFOIzfDSCSwfkEjVWjE/nABsmyvETE6QClKi+pR8xpQPcDpBaRw+UGs5YLtcq9K2gRjuMphpKGgG56mrcoX8Tmq1F1KWVPUuW9tiD9IB9XICE1mFhzof24in/1aUzlyTdnP7LfSFXCT8QsMFK/ETcf6j1Nxc5JSlUwhUywDODZy3p+xAbsyySXOrKmBJ/CsmtDQPzgQvhaeC+h2ANCD7czGlM5MlWmZNOs3AZg/MxSvOihJKFzPKoCvIuaEUNt9oDKcnmV8itmBBH7/AMiL5PD08F9BcVr058v9Rpl8SCYfOohWyqg02o4+XKNEriOcBUBaXsWB5iorvADsZlM4OTLWHOz8rxTJxk1DJTMWlIrv+7Qwy+K5beZKkF+4dv06RoRnUhSmKkMaajTpV+vL8oBfVmiiwWJcwEN50j1Y7btGTFJkLP8ATXKpdB1DqdKq/OHSdgpawky0y3JuLAVFhcxVP4dkK2IBHM9q+sAmDJNX9OYhfQnQrsyv1jFi8DMlFpiFJPUfQ7w4Yjg81Mtb8gaHevtGSYrESAUTEeJLay6i1CDAKcSDs7DYab8LyFksyqoPV7p+cDswyqZJLLFNlCqT2UKQGOJEiQEiRIkBIkSJASJEiQEiRIkBIkSLsNhFTCyRapOwHMwFQEb5GXhJHiO/4E/F68vr2jVhsKRSS5UfvtXqEj7sFcNlKZafEXYVI2P6l+UBVluRzMQA5EuX90CgB6A1PcwwysBIww1WUWqpv+TcngRj+IJlQgaUhy4uQzH1vaBqpylt5lEjne4oecAyTeKk7AKCXt8qnvGDF8Uqc6Bsw7deR/bwIlSgdRVQAc/QHrWMqRQVPXbrAb52Pmk1XypanJtqxYjCzFJACSCreheh+XSKcTpCQtXmYMzaSVbDt1raLMFncyZNUEMEAUSKeo5n9YCnHZenDgeJMClkOEprRz8R2PTpBKbw2ibh/FlTEpSbvX0pYgjaFfMMT4itZubvDVw1O14GbLBSDLOqvIsXPsawGfhyRLlzhLKVLK3BU7JbduXcwZ4imyZcxASwIZRV3YafkCWhMw+YqlzfEZ2JH16esb0TZgKCs6gsAgsdVi3rTtAEuK8qklKMQg6jMuSoafKALDn3jBhcNqwUx7GYNLdAbm7VavKKpPirSkIStkmtGRUV1bOWjOnFzHMsqCQbAfCSHG3ygJleUomTkpJOgEaiNwzuOlDGDMcQFzVqFiokdnp8oZsulhOGUJZBmFKkl3DP5Sqtx12rGUfZzmBTqThlLSzgoKVP2ALwATDBSkrdXlSnUxPUAMObn6xT46udOW3tBbEZHNkSJpnS1y1hSE6VpKaFzR72EBYAjh83I0hQs9Ulj+lII4HiKYlKiDqCWobgWBDdd+cLsbcukFSZrbI96gt8vlAN2A4ulr+IlKmsbdQ4v8oKYXHy5pcGgDByDyZ+rxzCLcPiVILpJBgH/MOHkTX0slQeo36DkXgAjxZDoYLR96Wqo7n60jNKzOakBYmFKT+Iu/Nh+7wRyvGJmlitClKLnUdB5UehPR94AZisulTQ8h0r3kq//Mm/Y1gOtBBYhiLgw8YrI0LdUs6tNWZlJ7iBOMyxQSPESVpPwzBVQ9dxWx9IBbiRficKUVuk2I3/AEPSKICRIkSAkSJEgJEiR7lSyogCpMB6w+HKzyAqTy/fKGjK8k1gO6JQNiKqOxVzO24rFORZOmYXUP5aLlv6hfb1oBDNPxwlI8RSG00Skcu3PrAe8UuVh5XnSA/woTcl7l39o85dw3PxTLmsmWRQEMQH+6nYd4+cM5H/ABazPnDUhyUg3elAzMI6QEJ06G+EU9A7dIBckcOy5ctaESwDpqCHehr8tucA15XKlqCTLuHChV/em0dAmSRWrGwPmFG+sLOZ5Y4uA5pUMXDtU3ptAKasikuWKg73A7U68x0jNM4eUn4FBVBRmI50O9DaC6woE6gXFCD+hHKPYD896/IFxtSsArnDeJrlzBpWUko5Ok2BNt4GZSDJnDWm16i1KO7ekN2YYATUuH1JaxDm1ut4DzSJWp1oU1tQc70oKwATiAkT1UAFwKUfm27xt4Nn6ZxQoHRMTpI+cbJXEHnUVy5a6aSSmrANU3YflGIY1ioIARq1VTVXUBRqB2pAbswwGFWzTSlIFHS5fcvQEevtGtXhqwiJCXWtAcKKWJBJ8ou1xA6bkM4SUKNElLhwzB99qmM2W4hCQdXiFQdtK9IFCyhcljtAMuZ45SMAEMy7L01a+wqD+kAcqlomSp2qW60JC0qL7M4SPY+vWLchlYmbOKZJGtYuqgLVqT39Xj6vFeAtSDLSJkvVVKlMFG4uxT/b2gBeGxSgpKvMCFMFVdSeTF3294fsj46Xg5plhKly6nTR0kXDnb6QlnHpABEuoZtRJCd3FjUu/OM65hcq1HUS5DP835wDZxlxGrMtKFESg6VDVYFiBqIs4+kL+M+z+fLSV+JJUkb62fs4rGEzSSx/3u9L0+kbJS/GJBUlASPKNj/b6mA8SuE0lGo4mVS4DkDlWlTA6dh1Sh5Fcio2qKhv3cwWwKkgELFlAgk0pYAV3o8FuDpqDmCAseUk3AIruxDc6QCbKxabLQFB3LEg9WO3tD/guDMunoQqUqZZyNYrzckBmP5w/wCJ+zzK/NNVJTUk1Upj1bVY9o55xRKw8qY2HSqUlLsASxrs5s5cmAz8acLASfElKGmTQpowBaxG9qQgx0fKcQgyZ2FxCw8xOoLU5DqFDStKQEnfZviRL1oUiYa+VJNuhbcbFoAVkuZLlg6SxBd9m3CulHhuy7MxOHl8syxSbKG7cow5RwVNOGWtSFJJSfKXCtSS6SBy0kj2hfQtQW7sQQwJND/iAZs14ddJVKTpf4kGoI6dezQlYnDaah9Nq3B5GOh5LnwnOiY2oAdArZxAziHIzVYA1feFgtPYb/pAI8SLcRKANKpNj+R6xVASJEiQEgnlmEJTQOtZZPRL+Y+tveBqUuQBvDbwxhHnKUmujygVHRwQ/UwDPl8hCUpQAKCgtyBXvvAyRKOPxaZaXCEku1gHckjraCeLllCZimPwMCxBbcEgNBL7OsmSJa5zkKJ0pVegqaM9z8oBp8GRIQkKKZaAdIegNPcGNKCFJSQSzXSq46EUPpzgXxRgteHIB1EMoUL3Y/UxsSgISgCgSAkP2b6x5zK/nZ4deWrXOnx2S/tbZZ7Tj7XOA1XoXtU8j7n3EZ8Vl5UPK4Sq4P8A9n2Bf2jWiSly4a7cgRsR1aBWeYrwpClJdKmCQCEkGrWNbPs1IrLKYS5Xw8dGnLqNmOrDvlZPkLxeDIDL8z01NZz5biooYEfwzOOp9tn9IccOiZNkDxUhK2BZJIoehcB0/N4X89ydUo6kOG9AeYLOAX5xsvM5TswuvK4Xx/OwYoE1boS3LmxLwvcV5YUjxUv1F79OXIwal5qCPMNJBelHLcv0gRxDjvESSNKUi6nbswF+gEagvYRRSXKX1WBFDt9NjBdOBlSVOsgkgkJFWswPy9oETcykEABCmBqaB/7gAaHtHrw1E+QKVqDg1JIP+ducAw5nxH/EylAMnTpZD/EA/lp1NhC7JkuQVAhzyf8AYZvaNU7JpstGpaVEA1DWPNyKbQQUuV4DlCATQXKlcjuzAwG/KZU2QJWKI8STK8gBA5nZ6kOK/pAfiXFyZ0zxJPl1+ZSCGAJuzdd+kYJcxmRqKQVV+Wwhz+zbIZGKnLE4PoSSlBN63LVLNYc6wCToZhvTan+Iv/h/WgrpsL92tDrx9wnIlTkDDJOpSXVLSCdPWlv8QrnKJ6UGYUK0pd1Uowcv35QGZElBop0lg7gm52rv05R8n5epNlW2pS1twxjRi56ZhCkoSlQDkgtq7hmFo8lNfK17Fv1gPE+UqaDMpceVLXah01LFr84+rx4QpC0uVgABLbig9LmPSU2WNJUm1W+TXePc3FEuVpYmj6rbluTwHRuD5E3FITMnzfKfhQzjk9OTN7wxz+HZKyfFCFsGYgnb+2Of/Z9nJ/8AbmYEA1lg7nkPneOoYPJFKQFCcaPaw2NPrAcw+0DhkSHnSQfBcAoLkh2ZuQLN/uDHBWYpnYYJIAmILEfmd9hDRxLlbyJoWSQEkqKjR2pTcvYRybgvGmVjAFqbU6SFUd7EiA6wuTts3ej/AFtHKftFyREmehSBpBFam427x1qXszN0D97dN6Qh/ae3goZnBaxPeA51IWUnW4BSzAGvf6Q9ZZmKcRKckBSaEXrz6vHPZhA3r+7C0F8gxpkzQ5OlQY9uwHOA+5/k2mZ5QdMw0HJfpt+sLK0EEg0ILGOoZvgxOllINQKFrEVBflHOcwQX1G7sruN/UfQwGOJEiQGrLB/MB/C6v+0E/UQ68L4b+UKVWSaU6hq1rCZlzfzCfwfVSR9HjofDoAky9Ngk9d6kbwG3MJpCCHYnyip6UY7dI2cLYmZKkBLOCVKAc87uB9RGLMlhSUh3daTQg0b90gjhksgbUpfu/t2EAWVnNiUtyL/IEU3sWjRKzBZooAg7U0kih53gOF3BG3IsoMK/OPsuZpJUkgUDM5D9atAGFZugA6goOLjn1HXnH1eIQvw9TK0nUkG7l2rYsCT39ICqXqIAIDdQW7C43qIgn6bFnNDtaoI2veMs57qxyuF5xvqaCoJDpqPV+pYjvQXjPjpDoKbgijOFb+23MQMkY82KSDZ71Pc3uPSCJlBgPvNuk1bZxT1jUueZhhRL8RRBaW5UKgsH0kcnpHP8zzQzlAlKUgBgE2u7nrHUuKMM+tEpWlatJ/4v5hpOx/d4Q864YmeOfCSkoUaMQAKWbbeAC5dgFTpqJaPiUW/U+gjrfC+TyMEkai5DjxFUBBNmFhvCFkfCeK8aUtGgFKwXKh5WL6iOVNofMw4fxM2UZRxCVFatRKk6XFCEAbMdyS7wG7EYZONUQlX8lB8xSQdSmoCGqLepMesRkst9XhjUwckagWIqHuRC/g8cvAK8Ochx8WpJGmxYg7jmLil4J4viiWopCVBQUHKksSkcgKdvSAD5/wAHJQVzQpmrpKWarkO7Wr3hVw85SFapZUhQNSkkGvMpv8to6Bm2ZgSXSUrMwKSyzpVuFEpezfOEnKp2lSQACpyCCQHOzAv8ucBvyvN8RIX4rKWZgNVAqLVdyX+sVYziicsTNS/KsuUCz7gOXb/Mbs7xypKQcRMKCoOmVK062pVTCm4ret2hOnZwkrJEpOnqVan5lT/KAIYPEaFEs+9Tfcim9X/WNWMUk+dDFLfC2nSSKu47M8VZdgkYhC1SdSVS06lyyXp95SSbpHI1jL/Fipr2Na8+ggNshDMTRnZqv23rFU9dUuSU7uLVufY/rHmSsgHtSvKzhnUa/OLMLgpkxKlga2uHZQAHxVsKfWAL4Hh5EyWVS5g8QCmkWf7rbHr0ghk/2gYvBqMmaBMCVN5nJp1F/bnALKKKZE7wz/yAq7hzt1j3isgn6yogzKjzIqk2uR9DAFuIOPsRiQpKQmWkguAdLkGFbE4oqX4jqB7ueheL8ry1U6b4SrkF9m3rXaop1jVn/DP8Mz1Cnqx5fveAN4PjnEy5YC0BZ/FajXJtClxVxHMnqGphRwGttTuzx7xM+YtMtJVswFqBg35xgzLDGbilS5Yt5Q9AAkMSTsKEwGCQokgRsQWd/eh+ZtF68rCBpT/MW/mIsOg5948iV5vMGPsRXlAOWUYzxEpXQeXSbP5bO/SFbiXCaZ62qJjrHcdPcQa4VmVWig+8E0fkX948cYo0+ErkeW3L9mARokWT5elShyJESA1ZdLdM3okf+Qjo2UqaSgAgHw3b50pQ0jnOXJJTNA/A/wD8k9DHQ8hmkyUAMXDX203p2gPWbTXTKLBtQ682tBfCTElIc07+jh2IgBng04dDvRYHsew23+UFuH0fy1JKrGjl6bNRwf1gCRSkOzKASLPQ832iooZyzp5v1b3FPePTbi9A6W51J9o+qCtIt32PcXr+cB9mlJubs3TZVxs/OPk5XlIIdzcdi5cHZ48rlKpdiTevIFy7bR9QliS9ri3rX9tAfdLCrUe7j6vS3ziybxKmQlQmKJIDABnuNrHuCIDZvnyJIYM99LhQrvsR9DAXB5HjMxVrSg6Nlksm+3MUtAD824hmTsQJyXGioflTnT0gvL4ikzGExOg70JTYWJqmvKkV5x9ns/DyCohKgmqtJCm6Hf394UFJY0Li1g4FmLXEB0TLc7lhbhepg5DF2swDMe4P5RTO43ab5JZu1b7jYVN6do5+Z4enl6Cg97iLUYhQIYmlX1F771APeAO53nMzFTEuHAcAANe1HNKdYpwk9SQToSsWJqNNQSW3Ng8ecrWJyUoSkqmaiVKLWZgCL0u8MsvhJLE6zYvpSFehFCGAPW8ADx+PlzCBLS27kuexLvSgr1j3lUqX4sta1ApBYgByDYbAG+z/ACinPcsMuaEhNKbh+Vt33FYH4OSJikoI0gkDb5ejWDQDRn3BMvENNTO0qYJqCpJADAhy4NqdYDyPs5USdU1wBdKd+rx1/LcME4aVIEtJlpLigB1EfFe/e0KnHOEm4RMrESlafEKwoB2GliSwDN1esAEyPAy8BKWtVSoFlKA81KJAB59488H5NLnBU6YkVUWBe+5bpWF6fjJs+YkzFFTnSUlywO7BwGhq4PzKUjxMPqsp0ElnB2qRUHbeAKZlwtIXLITLTLVsQmrjfVv2jnpwq5bqKVpqUm4c/wBwe3elI6hjs5lSkFa16RyYHsAl6l45bi8cqZMWvWWWpw77mzWtv0gK1o0pb3Hwn1AsO25EX4PO50lCkoX5VEKIFapNC7HpR41Jy3EYhlCUpTDSShChYdHEfMwwk6UQqZLXKKQGJSU1DsXsTaAP8KJTNxBmgqBKApVAKqN4Yc+wXiSFszprWoLbMOnrCbw5n4lTVGaoETGBVy5Uao5R0EJ1J6bGhfrWpvAciSNRCdJd2D/lWp/xBDASpZn4lCXSsgss1/6khLWd4L8VZciTMQsKCQ4aWHu9VBwwsIxYTIJiMTqT5kLBW5fe6T9IA7wblIMl1MTqL2O9KP3jLxrw2hKPGSn4SNQFAR279YZcillEnQUuQS21HpGPjLGBGFWFAEqokW+XvAIPDc0CeK3CqOOT7QU4xI8AMWAPfb5QIyCW89JsACX9KwX4wX/JSakP+VoBKzEfzFNux9wDEiZiR4hbp9BEgL8mJeYx0vLVs9mP5Q88KKJk9iKhrHo1IQ8nP80DmFCnVJENvCa3lzQ6nCQas/JhSA1cVSynDkOaLBYm7vSsEeH5zoSTUFA/Su/PfaBvEU8qw6iNVFgXaw7WicPznlotSn4rc+UA1l2uC1Wb8zWPgLqJZi1uYa16l9ukfUIPQhwRfcWY0AjZgMtPxEtXpyp6bQFKJZLsFdk036CsAeI85Mr+WlypQvSj2Je1IfDIZLBLBwaVYgMSA/b3jni8tONzHw0kpGrzln8od6PQFoD3wfwJMxi0zZymkpLarFbPQG3SkdhOCSEJlyxoQAwbs1vaBuOzKTgsMUoshLAVTtQqa28JI+01HhqT4cyYkPVISlIYUdTu9IBjzXFJlyFS1KIExJ1rUH09a0rUMfSON5rlkpHmlTkzE1qDX2H+4I5jxbOmBUqUrTLnEAoTqJVahKquTtW0auJcbh5eDkYUSQiehitShXsFOSQaHZoBLWWry2Nh63exaL8J5iyD1YlhSu9HZ49YTDFawA7kitHHN/36x9mYclZCXNWDM6tncdoA9wVPCZ7KoVpLGoL8jXzDv8of0O/q4DMWvXnQt6Ry5GRz0gHw1BjRVb9N3AhzyDDzJ8sSp2tKfiBCmVXZRLEPAUZ9JTNnJ01TLcKerFrApckip7wMx2RTFTgqUhSUp+Eqoe7GzdyekdIwPD8tEspA0gWrt1IHy6+sef4GWw8tQdLEinKmzfiHqICjhzOymR//AFyiSipCVByP7dVdrQs8c8RDH4hJA0S5aAJcs3AIdRKgb8x0F2hyXIXMSyjqRc2On6kjY1ZoVsVwdLALakgF2BZjSx9AOVIBLkE4ac5qwskuCCNiXHJ79oELmVLFJD/eobmte/zh0lcMoO6tQJHmtvZjV/WAmZ8NTJSdaSJiRV2ZujOzCAyYOQubRJqNyQ5BuxH16RTOlrCwFsASH96mg5fWKfFWCCnykcjpvvy9jHxM8k6lnUN9wfW8B3jMMSMPIlGStKJQQGYAAsP1b1i7L8UZiFHEaDLIuuo9Wp7xx3MOI14iTJw5YIlDSlhU8gaNRo94DHTZcvwtZCJhYFWxehJfnAPOe/Zjh8QlS8ErStIJ0v8Ay1FnbmkuOvpC9wxnRlL/AIXEBQWlWlJIYhqM+/SkOXCMycqaEz2RMSkHqsHdLtToOUY/ta4ZK0JxcpHmlgBZFCQDRRIrQ8vWAqznJ0zwnW5YuNuXVzSKZOVLlhgzNYKc06wK4U4iEwCXNICm8pUS5G1YZkAFmBI5BP8Av5QHzAkpGkoUA9Khvq8JfH2aCZMTJAUNB8zNfbe0PRBFgH6lveveOe8dYlP8UlleZKPNy5j1FIDHwnhUmcs/hSz3uebcou42nnyJBuT15APG7gvC6ZKlkKUVHmBbt63gXxNiNWIQkAMgOajav0EAq48/zF/9Rj5FS1uSTvWJAW4GbpmIVyUD84beGfLPmIJoyhzdjRncGEuGTDY3w5yJoBZaQqnNtKx7vAM+eYErkLSl3Hmaz267tCtkeZeGogkhJu37I3MPqfMlKwHNwDWho1KwhcSZeZE4tVKvMlgfa/eA6nkGGC0CY5URQMBRgGPsfnGnO8f4K5CjTzebdwzH6/KEngLiHQrw5i2Spr1Yj13EP+NlpmKT4iQtKOdb/I2A9IjZLljxj3dXSbNerbMt05x9eZPeWPGd45MqStQo4uk7vSjgNZqwC+y1AViZpcumWrYGpUG9hSkD+OsyoUJsEgskdGAYWEYfsnxik44ItrSRVh27l4tynLPSZqlp+ElwAFCod6g9DQiFPKvs/wATiZuhTpkguWrq52arUBPOOizcjmTJxUfKh+nKhbkHO0FvDRh8OdKXUhJILE7VNi5332gORYjASctzLxG1okMdK28ytNWc1ILB4HTsYvM8bNUlCULWGSD8ICQ21XI36x8zzEy8RiAQpSZa3WxLKUXsrlUO3WLeBcDLViiJiSpUvzgEqALAsD0cim8BgTkmIkpXpQspDhS0kt12HVy8GOGcIJcgL0sVeZ0gl9huCDezx1TK8xM5RQUJEvSxH3TzBDEFw9I59JlgM1EgMA9hZLAEH9iArxuIIKNKSdStLEszn5Nt8o6Zk+Rp8MLTLU4QH1kPrNX1C4tSm8c1xLAancvQE2INQQ31jt+GxMkSpQek5OoEG5YPXnAc/wA0xJKj8QYl+Y6Py/X1jEkkl3LAMGuD3NbbQ84rhJK6yylizPUj1q/q7wq5lgTLmlKF6g7E6SEk/wBpFGcdOTwGeQopIqac6lu507d9oOYrJyuT4mjUw5A7MQ2xrfpF+E4amaQzd03G/bo0O8vDgICQGDNAcNxsoBRaj2G72ajFn73uIzTkblq0G5PQO/UXJjbn6UoxK0eVkkjyk0O3a5jHMnancVoWq5O3X2a0AmZ7lWiaAHOo+VLkkV9xWGRXB01GHZOGJmzEhy7s/Ivdv3SB/E2NMtUrSz1cjfm7m9Y6bwnjTMkSsRM+Ip082ajP1EBxDE5bOkkpmylJG7p278+/SIrFTlhMrSqhoybnZqR2LiXHJmEaZZIBrbzDcFJ2jRw9wvh1NiBLZSjV6FLcx8qQHnh2ZORIkzJyApfhhJ1B1BjQEmr9YL4PHpxImIWkDUCLsCDccoMpkpAAc/vm8BcyxcnBomTlOGqn5sAGaA4Tmkr+HnLQHGhZAYOWB/KCWXcYzkjSohfJyRt+x3gbn+bJnLUrSXJKnNqnoG9IEy1/h+QgG7EccT1gpSkIPOob0P6QqzFFa2otSjWpLk9I+Yic34dRu6bevODfCeXaz4jBkm5D1tTk3OAacNLTIlBIcBCa+YgOBXvHPsXOJ8WYd/KH5qvX/pBht4ux5SkIf4hWoNPrVoR8x8qUIo/xqbmbD0SB7wGCJEiQEgtgla5BADqlK1C3wqYG/JTH1gTGvLMb4U1K2cWUOYNCPaAdOGsyKglBLMCR1PL2i7ibLROkhaQ5Q5atuTDnC4T4U2igA+tCgHvUMKUr7w2ZRmInI++6W1iiR3sXem8AhYdehT2a9CfT3jq3BvEUubL0KI1pSzkFiGvU15G8KefcM6yVyUh7qQ9zzHWFs4iZKIBdJD0Y051IgGXi7MkqxK0hZKSySRtV+16U5wOyrGnD41Cln+msE77sbcx+UYEzApyCom9hfk5rblFImKFS471b07/WA/RWIQVhMyUf5ag4qCTVz7wRxQMySEguFguTsDszWc7WjiXCH2izcIyFjXLckDcPcj1HLaOi4P7T8KsaiVJa4713Z6/WAHZ39neFTLMwBSFMGCfhc3ICqPenyinJsjRVMtGlTXJCjSlXpy/SCGP49wCqTXULhxSxZgDy9oDY/wC1SUgaMNJPIKWGAHMDav0gDPEmZjB4dMhOk4ieWH4gD8SqP+2hcTKbnyJHID2aE/D4qcvEeMrXMmO5Knrtd7EUA6w0jMBTyl9gWDmuxv8A6gPOYykpKZhDpQfMFEuQQxHLdxa0F8l4pxGHUlIT4uH/AAF7HZJshXY1gD5prghkMxDXa+qleZj2ZulWhHxL06QQAKHSPKeb36XgOwcPcVYWaD4cxKVMD4cxTLY9yx5PHubipaStlSEMQQpSge9AX3hYxP2foEnx5ywFM6AkEkm9wd+go0K2KwOhTKKhShY2N7GhakB1bD8WSkFXizsPLSBQeKD3UKuR0aBHFv2kS0ymwpMwqFZiaBIO7nf0hSynhPx5f9JU0DzUFANgKBz+loGcYYDwNImP4agySQWfoaHZtOxvAYP4YzjqnKLhTpq+zhTP5o37F0k7MSGHI1qPcRRLliYgP4eogPsaDZy+14hmpRRT2o7f+VAb0LQC5xomqFEOlmce9X+tYdOB/tDkiQiRiCUlHl1CoI/uIFO0J2aYWdPmulZSBRKGJAtUUa/IRolcLquZrk3SUl/QcoDqUzJETTqkqS1HYuK126xpyfLVSVFfiMHqlxo6mtP9xzXD5bMl1kTdINh8Pobt/mBGZnFKJ8UzVJNSyiof9tKPAdezji6RIQV60rVshCg7/MbRxbiTiaZi1KMxRBBoAaAcgOX6QOnqWmjqIrQFQHqGoYxzFv8Ad9z+3gPiF0qCo2ewY82v6xYJeipLFgW+Y6H8orLCqv8AX+Hi/D4KbPUAlLg7iveu0BnlJWtYAckndvrcQ/YWSMPJ8zhKRVjU7l+v+Ix5RlUuQBQKWTVVGHO4Bo0AuIc2Ew+Gn4E/Ep/iL32gKMVjTNnlRU6fiIeyRVi9qfWAWLxBmLUs/eL9ukEsVPKJN6zaddIv6E/QwHgJEiRICRIkSAYMnV48rwh/UQ5QeablPoa+p5RMJilSZmpxdlC9jUesA5E4oUFJLEFwYNTUpmoM6WkCoExF2OxA/Cb9IBowGcS1ArKzqH3aO3WrH0giESp6HWkHVZw5P6d454ieUKCgWG3T90hkyzitJSEzfKBuPb51tAW5pwaANUhWm/lJv2N784A4mSuUnw5krSQp3IJJ5vse8P8AKxCVgKQr2YFt6C19+cUY5I+8zAc3NKvbcesBz4sXKfLS249b37xqweDWo6Uu5alqVuDUvBifl0iY2mbpPVgbbOO0e8lwow6yZikhx5VPqd+bWo8B9wHCJFVkAg2tsadINy8sl0+8aV5ftnjzNzmUD/UDP90ejm3aPpxxUkiSEgAEFSn9BpFa9TAXysK6SdYYmyWoO+5BakfVLcKHlcAc33v0erwNyIEayoAkGwIo24GxNukbpUoTQWbS5dndXQkn5bwFC0kIJQG1GgDUPPqLmLcryx5yXrpUCTcnTzNgYw5VKXqmOVaQSlILWc+wB5QcwtAQ4cuXHS3tAdK4a4xkBCkzpiZakqZIWWZLBvNa7+8YuO+EE4zEYSYlgEzE/wAR5gAqUfM/91Qzjn0jmub4FakiYHEwG2xS9QRv6/KGvIMVNmYBCQEqMieqQAt6oUxRbkQfaAes242w2DEvxSUhQdKUodk2DsWDm0cx4wzFeMBIDSxM8RKSBUH7patb0qC8U8RTjOzPFk+ZMqYlCUqPl8iWFC9b+8eZiaVNQKJJPyHekAOwUrzaqhTMfvMx506M0asXikgA66vbn6H1isKJLbXpbn+9w0Y8LKAGugUss7u3Tr8oD4vPfOUpQpaWqw0sx2elP0i6VjkqdRCyBsp0kejt67xmC1J1pWH8QshncciC/Jy8e1yCVJGsjTUG3Ri/PlaAJ4fEBQHO2k9SOX1j6/JiCHOoU7cwO7it4UM2z9SJpSkFADj+0m7gXTWBi+IJyz5yOm4pyMBszFClTlploUz0YEN1SeTx8Rw9PV8TIH93+vzjVL4jQUgK8QkAUen/ABa0fTxHh2fw1qIu5NuoesBbhOE5buS9a0gtOly5Eo2AD339qmFidxgsUkpCBZ7n5/SsBZ+MVMJK1aia1+jbekAUzTP9ZCElpbfdo/uH94wy8ISsSwQxqTQUF/YcuUZUG7B/enoN41Yyd4Uvw/vq+Kx0A1Z+Z35DvAYMwxIWunwpASnsLe9/WM0SJASJEiQEiRIkBI1ZdjzKW4qCGUk2UDcGMsSANzsCNPiy1FcvdgAUvsuMnhvYNW2/uYpy/MVyVakHoQagjkRuIIq8Gb5kK0KdzLWWH/BVj6wFeBx65RdBZ9g7Gu9ngiri2eQACzNYfKB0zL5qWBQTu9+3mBtGftblZ9vUPAbMbmqll1aebsH+nOKJeKW7hR23J+VopWCLFvzpH2UpjR7/ALcwBnK1iZMAo6VB/wC5qk06wzYZJBW6mdlVAr1rttCHLmlCkqSTqB27/wCIb8vztC9JNFWI5i1S3z6QG/LFJUlVQRqNQGcByG+sXT5+lCygl2pSgNqbC79YzrxTAOEprcp9nboPlF6MR4ibpUC/mSaU3EBskEBISKlg9dunOPWEnCYH3DgitDVv3SB0vMJbhrIAel+Rf7v75RRicyMlWtKdaS+tIsA23pz5wBheLGsIc7qBavK3UvbYww8F5TMVKUlNxiJU2hNA6wXF2aE3B8RyZykoTqCv7gwsbEb9OkOfAuaETFSpM5CVK/HTUwdIt5aPACc2lhM3EKoVzJq6WLvQHszRUFA3YKs++9ybx7z7HtNmEkLUFHV4dQXPxJALMDy5Qs4viZK06ZSVKVuWYJ59XcPaA3ycQ6lEu9N2LbdfUR6B1MxH5jn6QNlYjWlqBRD6j90C9dt49YXMZSVF1h3NqggNcM4DiALTJadSXYEWNWsbVu3Kl4jkKNLgdU9huIwTM0B0BkkO7EgdiPQwHxmbJIUxWFObKJSBao3/AMwGDiBaVTlkEMC3l5kAH2gIEqG1IvxBKyKUvZq3L9Y94Sd4YUK+ZJBA+rHlAZwrSapcHmPmIhlgny0/P51iBBJDbnaNUzDJAebM0U+FtSlegoO5gMcxD7W9W+UfZEsrICASdz/naLJ+ZofySh3WSo/Jh6V7xlnY9agxPl/CKD2EBtmYtEn+mQuZuvZHMJf4j/d7QLUp6mPkSAkSJEgJEiRICRIkSAkSJEgJEiRIC6Ri1oLoUpJ6EiCkrMZU4jxkELNNctq/9SCw9iIkSA0ZhkypLEqCkqqOduW0ZcXhwhgeQtHyJAVHD9hv7FqR5lLIV5SRd/rEiQBcZjMKSl226H9PnHnEZkqUWl+VgHAtUPSJEgM+HztctWq5PxA2PQ/WGLDZmiekga0c6JN6lqjcco+RIDKVIkn+Unz1ZamcA9BR4mGl6Xep5uXd2j7EgKFfylqS5ISX6f4irEZomWogSUFRrqdXS4dnj5EgMeLzlaw5oKskUFOg+veM+HJd009W7xIkATTiljyatRIcP+e8D5q/Vn6Ac2/WJEgN6MvSJRmTFHSH8qAH9yYG/wDrCU/0pSUn8SvOfY+UH0iRICmbnU9V5ivSn0jES8SJAfIkSJASJEiQEiRIkBIkSJAf/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solidFill>
                <a:prstClr val="black"/>
              </a:solidFill>
            </a:endParaRPr>
          </a:p>
        </p:txBody>
      </p:sp>
    </p:spTree>
    <p:extLst>
      <p:ext uri="{BB962C8B-B14F-4D97-AF65-F5344CB8AC3E}">
        <p14:creationId xmlns:p14="http://schemas.microsoft.com/office/powerpoint/2010/main" val="34836807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Box 3"/>
          <p:cNvSpPr txBox="1">
            <a:spLocks noChangeArrowheads="1"/>
          </p:cNvSpPr>
          <p:nvPr/>
        </p:nvSpPr>
        <p:spPr bwMode="auto">
          <a:xfrm>
            <a:off x="135610" y="1131031"/>
            <a:ext cx="8369543"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1pPr>
            <a:lvl2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2pPr>
            <a:lvl3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3pPr>
            <a:lvl4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4pPr>
            <a:lvl5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9pPr>
          </a:lstStyle>
          <a:p>
            <a:pPr marL="81002" indent="0" eaLnBrk="1" hangingPunct="1">
              <a:spcBef>
                <a:spcPts val="472"/>
              </a:spcBef>
              <a:spcAft>
                <a:spcPts val="567"/>
              </a:spcAft>
              <a:tabLst>
                <a:tab pos="81002" algn="l"/>
                <a:tab pos="747014" algn="l"/>
                <a:tab pos="1171523" algn="l"/>
                <a:tab pos="1596031" algn="l"/>
                <a:tab pos="2020539" algn="l"/>
                <a:tab pos="2445047" algn="l"/>
                <a:tab pos="2869555" algn="l"/>
                <a:tab pos="3294063" algn="l"/>
                <a:tab pos="3718572" algn="l"/>
                <a:tab pos="4143079" algn="l"/>
                <a:tab pos="4567588" algn="l"/>
                <a:tab pos="4992096" algn="l"/>
                <a:tab pos="5416604" algn="l"/>
                <a:tab pos="5841112" algn="l"/>
                <a:tab pos="6265621" algn="l"/>
                <a:tab pos="6690128" algn="l"/>
                <a:tab pos="7114637" algn="l"/>
                <a:tab pos="7539144" algn="l"/>
                <a:tab pos="7963653" algn="l"/>
                <a:tab pos="8388161" algn="l"/>
                <a:tab pos="8812669" algn="l"/>
              </a:tabLst>
            </a:pPr>
            <a:endParaRPr lang="de-DE" sz="1900" dirty="0">
              <a:solidFill>
                <a:srgbClr val="000000"/>
              </a:solidFill>
              <a:latin typeface="Calibri" pitchFamily="34" charset="0"/>
            </a:endParaRPr>
          </a:p>
        </p:txBody>
      </p:sp>
      <p:pic>
        <p:nvPicPr>
          <p:cNvPr id="297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3659" y="2051789"/>
            <a:ext cx="4814794" cy="3927045"/>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970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38481" y="1583903"/>
            <a:ext cx="6058784" cy="4195287"/>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altLang="de-DE" sz="2400" dirty="0" smtClean="0">
                <a:ea typeface="Microsoft YaHei" charset="-122"/>
              </a:rPr>
              <a:t>Plagiat</a:t>
            </a:r>
            <a:endParaRPr lang="de-DE" dirty="0"/>
          </a:p>
        </p:txBody>
      </p:sp>
      <p:sp>
        <p:nvSpPr>
          <p:cNvPr id="11" name="Foliennummernplatzhalter 4"/>
          <p:cNvSpPr>
            <a:spLocks noGrp="1"/>
          </p:cNvSpPr>
          <p:nvPr>
            <p:ph type="sldNum" sz="quarter" idx="11"/>
          </p:nvPr>
        </p:nvSpPr>
        <p:spPr/>
        <p:txBody>
          <a:bodyPr/>
          <a:lstStyle/>
          <a:p>
            <a:fld id="{9928B8D9-8987-49A0-8D78-C20D80C749C5}" type="slidenum">
              <a:rPr lang="de-DE" smtClean="0">
                <a:solidFill>
                  <a:srgbClr val="FFFFFF"/>
                </a:solidFill>
              </a:rPr>
              <a:pPr/>
              <a:t>10</a:t>
            </a:fld>
            <a:endParaRPr lang="de-DE" dirty="0">
              <a:solidFill>
                <a:srgbClr val="FFFFFF"/>
              </a:solidFill>
            </a:endParaRPr>
          </a:p>
        </p:txBody>
      </p:sp>
    </p:spTree>
    <p:extLst>
      <p:ext uri="{BB962C8B-B14F-4D97-AF65-F5344CB8AC3E}">
        <p14:creationId xmlns:p14="http://schemas.microsoft.com/office/powerpoint/2010/main" val="35271894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fill="hold" nodeType="clickEffect">
                                  <p:stCondLst>
                                    <p:cond delay="0"/>
                                  </p:stCondLst>
                                  <p:childTnLst>
                                    <p:set>
                                      <p:cBhvr additive="repl">
                                        <p:cTn id="6" dur="1" fill="hold">
                                          <p:stCondLst>
                                            <p:cond delay="0"/>
                                          </p:stCondLst>
                                        </p:cTn>
                                        <p:tgtEl>
                                          <p:spTgt spid="2970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fill="hold" nodeType="clickEffect">
                                  <p:stCondLst>
                                    <p:cond delay="0"/>
                                  </p:stCondLst>
                                  <p:childTnLst>
                                    <p:set>
                                      <p:cBhvr additive="repl">
                                        <p:cTn id="10" dur="1" fill="hold">
                                          <p:stCondLst>
                                            <p:cond delay="0"/>
                                          </p:stCondLst>
                                        </p:cTn>
                                        <p:tgtEl>
                                          <p:spTgt spid="297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lstStyle/>
          <a:p>
            <a:r>
              <a:rPr lang="de-DE" altLang="de-DE" sz="2000" dirty="0">
                <a:ea typeface="Microsoft YaHei" charset="-122"/>
              </a:rPr>
              <a:t>Plagiat</a:t>
            </a:r>
            <a:endParaRPr lang="de-DE" altLang="de-DE" dirty="0" smtClean="0"/>
          </a:p>
        </p:txBody>
      </p:sp>
      <p:sp>
        <p:nvSpPr>
          <p:cNvPr id="2" name="Inhaltsplatzhalter 1"/>
          <p:cNvSpPr>
            <a:spLocks noGrp="1"/>
          </p:cNvSpPr>
          <p:nvPr>
            <p:ph idx="1"/>
          </p:nvPr>
        </p:nvSpPr>
        <p:spPr/>
        <p:txBody>
          <a:bodyPr/>
          <a:lstStyle/>
          <a:p>
            <a:pPr>
              <a:defRPr/>
            </a:pPr>
            <a:r>
              <a:rPr lang="de-DE" altLang="de-DE" sz="1800" b="1" dirty="0">
                <a:solidFill>
                  <a:srgbClr val="C61826"/>
                </a:solidFill>
              </a:rPr>
              <a:t>Plagiat: Definitionen</a:t>
            </a:r>
          </a:p>
          <a:p>
            <a:pPr marL="285750" indent="-285750">
              <a:spcBef>
                <a:spcPts val="850"/>
              </a:spcBef>
              <a:buFont typeface="Arial" panose="020B0604020202020204" pitchFamily="34" charset="0"/>
              <a:buChar char="•"/>
            </a:pPr>
            <a:r>
              <a:rPr lang="de-DE" altLang="de-DE" sz="1800" dirty="0" smtClean="0"/>
              <a:t>enge Definition: </a:t>
            </a:r>
            <a:r>
              <a:rPr lang="de-DE" altLang="de-DE" sz="1800" dirty="0"/>
              <a:t>Ausweisung fremden geistigen Eigentums als eigenes geistiges Eigentum (fehlende Herkunftsangabe)</a:t>
            </a:r>
          </a:p>
          <a:p>
            <a:pPr marL="285750" indent="-285750">
              <a:spcBef>
                <a:spcPts val="850"/>
              </a:spcBef>
              <a:buFont typeface="Arial" panose="020B0604020202020204" pitchFamily="34" charset="0"/>
              <a:buChar char="•"/>
            </a:pPr>
            <a:r>
              <a:rPr lang="de-DE" altLang="de-DE" sz="1800" dirty="0" smtClean="0"/>
              <a:t>weite Definition: </a:t>
            </a:r>
            <a:r>
              <a:rPr lang="de-DE" altLang="de-DE" sz="1800" dirty="0"/>
              <a:t>unzulässige Auslegung der urheberrechtlichen Schranken (Überdehnung des Zitatrechts, Verschleierung der Urheberschaft, verkürzte Verweise</a:t>
            </a:r>
            <a:r>
              <a:rPr lang="de-DE" altLang="de-DE" sz="1800" dirty="0" smtClean="0"/>
              <a:t>)</a:t>
            </a:r>
          </a:p>
          <a:p>
            <a:pPr marL="285750" indent="-285750">
              <a:spcBef>
                <a:spcPts val="850"/>
              </a:spcBef>
              <a:buFont typeface="Arial" panose="020B0604020202020204" pitchFamily="34" charset="0"/>
              <a:buChar char="•"/>
            </a:pPr>
            <a:r>
              <a:rPr lang="de-DE" altLang="de-DE" sz="1800" dirty="0" smtClean="0"/>
              <a:t>Aber: Nicht alle Plagiate sind Urheberrechtsverletzungen </a:t>
            </a:r>
            <a:endParaRPr lang="de-DE" sz="1800" dirty="0"/>
          </a:p>
        </p:txBody>
      </p:sp>
      <p:sp>
        <p:nvSpPr>
          <p:cNvPr id="23554" name="Foliennummernplatzhalter 4"/>
          <p:cNvSpPr>
            <a:spLocks noGrp="1"/>
          </p:cNvSpPr>
          <p:nvPr>
            <p:ph type="sldNum" sz="quarter" idx="11"/>
          </p:nvPr>
        </p:nvSpPr>
        <p:spPr>
          <a:noFill/>
        </p:spPr>
        <p:txBody>
          <a:bodyPr/>
          <a:lstStyle>
            <a:lvl1pPr eaLnBrk="0" hangingPunct="0">
              <a:spcBef>
                <a:spcPct val="40000"/>
              </a:spcBef>
              <a:defRPr sz="1900" b="1">
                <a:solidFill>
                  <a:srgbClr val="800000"/>
                </a:solidFill>
                <a:latin typeface="Arial" charset="0"/>
              </a:defRPr>
            </a:lvl1pPr>
            <a:lvl2pPr marL="702013" indent="-270005" eaLnBrk="0" hangingPunct="0">
              <a:spcBef>
                <a:spcPct val="40000"/>
              </a:spcBef>
              <a:buFont typeface="Wingdings" pitchFamily="2" charset="2"/>
              <a:buChar char="§"/>
              <a:defRPr>
                <a:solidFill>
                  <a:schemeClr val="tx1"/>
                </a:solidFill>
                <a:latin typeface="Arial" charset="0"/>
              </a:defRPr>
            </a:lvl2pPr>
            <a:lvl3pPr marL="1080021" indent="-216004" eaLnBrk="0" hangingPunct="0">
              <a:spcBef>
                <a:spcPct val="40000"/>
              </a:spcBef>
              <a:defRPr sz="2300">
                <a:solidFill>
                  <a:schemeClr val="tx1"/>
                </a:solidFill>
                <a:latin typeface="Arial" charset="0"/>
              </a:defRPr>
            </a:lvl3pPr>
            <a:lvl4pPr marL="1512029" indent="-216004" eaLnBrk="0" hangingPunct="0">
              <a:spcBef>
                <a:spcPct val="40000"/>
              </a:spcBef>
              <a:buChar char="–"/>
              <a:defRPr sz="1900">
                <a:solidFill>
                  <a:schemeClr val="tx1"/>
                </a:solidFill>
                <a:latin typeface="Arial" charset="0"/>
              </a:defRPr>
            </a:lvl4pPr>
            <a:lvl5pPr marL="1944037" indent="-216004" eaLnBrk="0" hangingPunct="0">
              <a:spcBef>
                <a:spcPct val="40000"/>
              </a:spcBef>
              <a:buChar char="»"/>
              <a:defRPr sz="1900">
                <a:solidFill>
                  <a:schemeClr val="tx1"/>
                </a:solidFill>
                <a:latin typeface="Arial" charset="0"/>
              </a:defRPr>
            </a:lvl5pPr>
            <a:lvl6pPr marL="2376046" indent="-216004" eaLnBrk="0" fontAlgn="base" hangingPunct="0">
              <a:spcBef>
                <a:spcPct val="40000"/>
              </a:spcBef>
              <a:spcAft>
                <a:spcPct val="0"/>
              </a:spcAft>
              <a:buChar char="»"/>
              <a:defRPr sz="1900">
                <a:solidFill>
                  <a:schemeClr val="tx1"/>
                </a:solidFill>
                <a:latin typeface="Arial" charset="0"/>
              </a:defRPr>
            </a:lvl6pPr>
            <a:lvl7pPr marL="2808054" indent="-216004" eaLnBrk="0" fontAlgn="base" hangingPunct="0">
              <a:spcBef>
                <a:spcPct val="40000"/>
              </a:spcBef>
              <a:spcAft>
                <a:spcPct val="0"/>
              </a:spcAft>
              <a:buChar char="»"/>
              <a:defRPr sz="1900">
                <a:solidFill>
                  <a:schemeClr val="tx1"/>
                </a:solidFill>
                <a:latin typeface="Arial" charset="0"/>
              </a:defRPr>
            </a:lvl7pPr>
            <a:lvl8pPr marL="3240062" indent="-216004" eaLnBrk="0" fontAlgn="base" hangingPunct="0">
              <a:spcBef>
                <a:spcPct val="40000"/>
              </a:spcBef>
              <a:spcAft>
                <a:spcPct val="0"/>
              </a:spcAft>
              <a:buChar char="»"/>
              <a:defRPr sz="1900">
                <a:solidFill>
                  <a:schemeClr val="tx1"/>
                </a:solidFill>
                <a:latin typeface="Arial" charset="0"/>
              </a:defRPr>
            </a:lvl8pPr>
            <a:lvl9pPr marL="3672070" indent="-216004" eaLnBrk="0" fontAlgn="base" hangingPunct="0">
              <a:spcBef>
                <a:spcPct val="40000"/>
              </a:spcBef>
              <a:spcAft>
                <a:spcPct val="0"/>
              </a:spcAft>
              <a:buChar char="»"/>
              <a:defRPr sz="1900">
                <a:solidFill>
                  <a:schemeClr val="tx1"/>
                </a:solidFill>
                <a:latin typeface="Arial" charset="0"/>
              </a:defRPr>
            </a:lvl9pPr>
          </a:lstStyle>
          <a:p>
            <a:pPr eaLnBrk="1" hangingPunct="1">
              <a:spcBef>
                <a:spcPct val="0"/>
              </a:spcBef>
            </a:pPr>
            <a:fld id="{45FF7EC2-E37D-4791-8EF4-76C7887A89DC}" type="slidenum">
              <a:rPr lang="de-DE" altLang="de-DE" sz="1300">
                <a:solidFill>
                  <a:prstClr val="white"/>
                </a:solidFill>
              </a:rPr>
              <a:pPr eaLnBrk="1" hangingPunct="1">
                <a:spcBef>
                  <a:spcPct val="0"/>
                </a:spcBef>
              </a:pPr>
              <a:t>11</a:t>
            </a:fld>
            <a:endParaRPr lang="de-DE" altLang="de-DE" sz="1300">
              <a:solidFill>
                <a:prstClr val="white"/>
              </a:solidFill>
            </a:endParaRPr>
          </a:p>
        </p:txBody>
      </p:sp>
    </p:spTree>
    <p:extLst>
      <p:ext uri="{BB962C8B-B14F-4D97-AF65-F5344CB8AC3E}">
        <p14:creationId xmlns:p14="http://schemas.microsoft.com/office/powerpoint/2010/main" val="16738120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de-DE" altLang="de-DE" sz="2000" dirty="0">
                <a:ea typeface="Microsoft YaHei" charset="-122"/>
              </a:rPr>
              <a:t>Plagiat</a:t>
            </a:r>
            <a:endParaRPr lang="de-DE" altLang="de-DE" dirty="0" smtClean="0"/>
          </a:p>
        </p:txBody>
      </p:sp>
      <p:sp>
        <p:nvSpPr>
          <p:cNvPr id="2" name="Inhaltsplatzhalter 1"/>
          <p:cNvSpPr>
            <a:spLocks noGrp="1"/>
          </p:cNvSpPr>
          <p:nvPr>
            <p:ph idx="1"/>
          </p:nvPr>
        </p:nvSpPr>
        <p:spPr/>
        <p:txBody>
          <a:bodyPr/>
          <a:lstStyle/>
          <a:p>
            <a:pPr>
              <a:defRPr/>
            </a:pPr>
            <a:r>
              <a:rPr lang="de-DE" altLang="de-DE" sz="1800" b="1" dirty="0">
                <a:solidFill>
                  <a:srgbClr val="C61826"/>
                </a:solidFill>
              </a:rPr>
              <a:t>Varianten des Plagiats</a:t>
            </a:r>
          </a:p>
          <a:p>
            <a:pPr marL="285750" indent="-285750">
              <a:lnSpc>
                <a:spcPct val="80000"/>
              </a:lnSpc>
              <a:buFont typeface="Arial" panose="020B0604020202020204" pitchFamily="34" charset="0"/>
              <a:buChar char="•"/>
            </a:pPr>
            <a:r>
              <a:rPr lang="de-DE" altLang="de-DE" sz="1800" dirty="0"/>
              <a:t>Totalplagiat (unveränderte Übernahme ganzer Texte)</a:t>
            </a:r>
          </a:p>
          <a:p>
            <a:pPr marL="285750" indent="-285750">
              <a:lnSpc>
                <a:spcPct val="80000"/>
              </a:lnSpc>
              <a:buFont typeface="Arial" panose="020B0604020202020204" pitchFamily="34" charset="0"/>
              <a:buChar char="•"/>
            </a:pPr>
            <a:r>
              <a:rPr lang="de-DE" altLang="de-DE" sz="1800" dirty="0"/>
              <a:t>Teilplagiat (teilweise Übernahme, Verschnitte fremder Texte)</a:t>
            </a:r>
          </a:p>
          <a:p>
            <a:pPr marL="285750" indent="-285750">
              <a:lnSpc>
                <a:spcPct val="80000"/>
              </a:lnSpc>
              <a:buFont typeface="Arial" panose="020B0604020202020204" pitchFamily="34" charset="0"/>
              <a:buChar char="•"/>
            </a:pPr>
            <a:r>
              <a:rPr lang="de-DE" altLang="de-DE" sz="1800" dirty="0"/>
              <a:t>Strukturplagiat (umstritten)</a:t>
            </a:r>
          </a:p>
          <a:p>
            <a:pPr marL="285750" indent="-285750">
              <a:lnSpc>
                <a:spcPct val="80000"/>
              </a:lnSpc>
              <a:buFont typeface="Arial" panose="020B0604020202020204" pitchFamily="34" charset="0"/>
              <a:buChar char="•"/>
            </a:pPr>
            <a:r>
              <a:rPr lang="de-DE" altLang="de-DE" sz="1800" dirty="0"/>
              <a:t>Übersetzungsplagiat</a:t>
            </a:r>
          </a:p>
          <a:p>
            <a:pPr marL="285750" indent="-285750">
              <a:lnSpc>
                <a:spcPct val="80000"/>
              </a:lnSpc>
              <a:buFont typeface="Arial" panose="020B0604020202020204" pitchFamily="34" charset="0"/>
              <a:buChar char="•"/>
            </a:pPr>
            <a:r>
              <a:rPr lang="de-DE" altLang="de-DE" sz="1800" dirty="0"/>
              <a:t>Autoplagiat</a:t>
            </a:r>
          </a:p>
          <a:p>
            <a:pPr>
              <a:lnSpc>
                <a:spcPct val="80000"/>
              </a:lnSpc>
              <a:buFont typeface="Wingdings" pitchFamily="2" charset="2"/>
              <a:buChar char="§"/>
            </a:pPr>
            <a:endParaRPr lang="de-DE" altLang="de-DE" sz="1800" dirty="0"/>
          </a:p>
          <a:p>
            <a:pPr>
              <a:defRPr/>
            </a:pPr>
            <a:r>
              <a:rPr lang="de-DE" altLang="de-DE" sz="1800" b="1" dirty="0">
                <a:solidFill>
                  <a:srgbClr val="C61826"/>
                </a:solidFill>
              </a:rPr>
              <a:t>Techniken des Plagiierens</a:t>
            </a:r>
          </a:p>
          <a:p>
            <a:pPr marL="285750" indent="-285750">
              <a:lnSpc>
                <a:spcPct val="80000"/>
              </a:lnSpc>
              <a:spcBef>
                <a:spcPct val="30000"/>
              </a:spcBef>
              <a:buFont typeface="Arial" panose="020B0604020202020204" pitchFamily="34" charset="0"/>
              <a:buChar char="•"/>
            </a:pPr>
            <a:r>
              <a:rPr lang="de-DE" altLang="de-DE" sz="1800" dirty="0"/>
              <a:t>Verschleierung: Um- und Neuformulierungen</a:t>
            </a:r>
          </a:p>
          <a:p>
            <a:pPr marL="285750" indent="-285750">
              <a:lnSpc>
                <a:spcPct val="80000"/>
              </a:lnSpc>
              <a:spcBef>
                <a:spcPct val="30000"/>
              </a:spcBef>
              <a:buFont typeface="Arial" panose="020B0604020202020204" pitchFamily="34" charset="0"/>
              <a:buChar char="•"/>
            </a:pPr>
            <a:r>
              <a:rPr lang="de-DE" altLang="de-DE" sz="1800" dirty="0"/>
              <a:t>Bauernopfer: Angabe unbedeutender Stelle der verwendeten Quelle, weitere Übernahmen in der Folge ohne Zitatnachweise</a:t>
            </a:r>
          </a:p>
          <a:p>
            <a:pPr>
              <a:lnSpc>
                <a:spcPct val="80000"/>
              </a:lnSpc>
              <a:spcBef>
                <a:spcPct val="70000"/>
              </a:spcBef>
            </a:pPr>
            <a:endParaRPr lang="de-DE" altLang="de-DE" sz="1100" dirty="0"/>
          </a:p>
          <a:p>
            <a:pPr>
              <a:lnSpc>
                <a:spcPct val="80000"/>
              </a:lnSpc>
              <a:spcBef>
                <a:spcPct val="70000"/>
              </a:spcBef>
            </a:pPr>
            <a:r>
              <a:rPr lang="de-DE" altLang="de-DE" sz="1100" dirty="0"/>
              <a:t>Quellen: Stegemann-</a:t>
            </a:r>
            <a:r>
              <a:rPr lang="de-DE" altLang="de-DE" sz="1100" dirty="0" err="1"/>
              <a:t>Boehl</a:t>
            </a:r>
            <a:r>
              <a:rPr lang="de-DE" altLang="de-DE" sz="1100" dirty="0"/>
              <a:t>: Fehlverhalten von Forschern. Stuttgart 1994, 113 f.; Weber-Wulff / </a:t>
            </a:r>
            <a:r>
              <a:rPr lang="de-DE" altLang="de-DE" sz="1100" dirty="0" err="1"/>
              <a:t>Wohnsdorf</a:t>
            </a:r>
            <a:r>
              <a:rPr lang="de-DE" altLang="de-DE" sz="1100" dirty="0"/>
              <a:t>: Strategien und Plagiatsbekämpfung. In: Information - Wissenschaft &amp; Praxis (2006) 2, S. 90-98,</a:t>
            </a:r>
          </a:p>
          <a:p>
            <a:pPr>
              <a:lnSpc>
                <a:spcPct val="80000"/>
              </a:lnSpc>
            </a:pPr>
            <a:endParaRPr lang="de-DE" altLang="de-DE" sz="1100" dirty="0"/>
          </a:p>
          <a:p>
            <a:endParaRPr lang="de-DE" dirty="0"/>
          </a:p>
        </p:txBody>
      </p:sp>
      <p:sp>
        <p:nvSpPr>
          <p:cNvPr id="25602" name="Foliennummernplatzhalter 4"/>
          <p:cNvSpPr>
            <a:spLocks noGrp="1"/>
          </p:cNvSpPr>
          <p:nvPr>
            <p:ph type="sldNum" sz="quarter" idx="11"/>
          </p:nvPr>
        </p:nvSpPr>
        <p:spPr>
          <a:noFill/>
        </p:spPr>
        <p:txBody>
          <a:bodyPr/>
          <a:lstStyle>
            <a:lvl1pPr eaLnBrk="0" hangingPunct="0">
              <a:spcBef>
                <a:spcPct val="40000"/>
              </a:spcBef>
              <a:defRPr sz="1900" b="1">
                <a:solidFill>
                  <a:srgbClr val="800000"/>
                </a:solidFill>
                <a:latin typeface="Arial" charset="0"/>
              </a:defRPr>
            </a:lvl1pPr>
            <a:lvl2pPr marL="702013" indent="-270005" eaLnBrk="0" hangingPunct="0">
              <a:spcBef>
                <a:spcPct val="40000"/>
              </a:spcBef>
              <a:buFont typeface="Wingdings" pitchFamily="2" charset="2"/>
              <a:buChar char="§"/>
              <a:defRPr>
                <a:solidFill>
                  <a:schemeClr val="tx1"/>
                </a:solidFill>
                <a:latin typeface="Arial" charset="0"/>
              </a:defRPr>
            </a:lvl2pPr>
            <a:lvl3pPr marL="1080021" indent="-216004" eaLnBrk="0" hangingPunct="0">
              <a:spcBef>
                <a:spcPct val="40000"/>
              </a:spcBef>
              <a:defRPr sz="2300">
                <a:solidFill>
                  <a:schemeClr val="tx1"/>
                </a:solidFill>
                <a:latin typeface="Arial" charset="0"/>
              </a:defRPr>
            </a:lvl3pPr>
            <a:lvl4pPr marL="1512029" indent="-216004" eaLnBrk="0" hangingPunct="0">
              <a:spcBef>
                <a:spcPct val="40000"/>
              </a:spcBef>
              <a:buChar char="–"/>
              <a:defRPr sz="1900">
                <a:solidFill>
                  <a:schemeClr val="tx1"/>
                </a:solidFill>
                <a:latin typeface="Arial" charset="0"/>
              </a:defRPr>
            </a:lvl4pPr>
            <a:lvl5pPr marL="1944037" indent="-216004" eaLnBrk="0" hangingPunct="0">
              <a:spcBef>
                <a:spcPct val="40000"/>
              </a:spcBef>
              <a:buChar char="»"/>
              <a:defRPr sz="1900">
                <a:solidFill>
                  <a:schemeClr val="tx1"/>
                </a:solidFill>
                <a:latin typeface="Arial" charset="0"/>
              </a:defRPr>
            </a:lvl5pPr>
            <a:lvl6pPr marL="2376046" indent="-216004" eaLnBrk="0" fontAlgn="base" hangingPunct="0">
              <a:spcBef>
                <a:spcPct val="40000"/>
              </a:spcBef>
              <a:spcAft>
                <a:spcPct val="0"/>
              </a:spcAft>
              <a:buChar char="»"/>
              <a:defRPr sz="1900">
                <a:solidFill>
                  <a:schemeClr val="tx1"/>
                </a:solidFill>
                <a:latin typeface="Arial" charset="0"/>
              </a:defRPr>
            </a:lvl6pPr>
            <a:lvl7pPr marL="2808054" indent="-216004" eaLnBrk="0" fontAlgn="base" hangingPunct="0">
              <a:spcBef>
                <a:spcPct val="40000"/>
              </a:spcBef>
              <a:spcAft>
                <a:spcPct val="0"/>
              </a:spcAft>
              <a:buChar char="»"/>
              <a:defRPr sz="1900">
                <a:solidFill>
                  <a:schemeClr val="tx1"/>
                </a:solidFill>
                <a:latin typeface="Arial" charset="0"/>
              </a:defRPr>
            </a:lvl7pPr>
            <a:lvl8pPr marL="3240062" indent="-216004" eaLnBrk="0" fontAlgn="base" hangingPunct="0">
              <a:spcBef>
                <a:spcPct val="40000"/>
              </a:spcBef>
              <a:spcAft>
                <a:spcPct val="0"/>
              </a:spcAft>
              <a:buChar char="»"/>
              <a:defRPr sz="1900">
                <a:solidFill>
                  <a:schemeClr val="tx1"/>
                </a:solidFill>
                <a:latin typeface="Arial" charset="0"/>
              </a:defRPr>
            </a:lvl8pPr>
            <a:lvl9pPr marL="3672070" indent="-216004" eaLnBrk="0" fontAlgn="base" hangingPunct="0">
              <a:spcBef>
                <a:spcPct val="40000"/>
              </a:spcBef>
              <a:spcAft>
                <a:spcPct val="0"/>
              </a:spcAft>
              <a:buChar char="»"/>
              <a:defRPr sz="1900">
                <a:solidFill>
                  <a:schemeClr val="tx1"/>
                </a:solidFill>
                <a:latin typeface="Arial" charset="0"/>
              </a:defRPr>
            </a:lvl9pPr>
          </a:lstStyle>
          <a:p>
            <a:pPr eaLnBrk="1" hangingPunct="1">
              <a:spcBef>
                <a:spcPct val="0"/>
              </a:spcBef>
            </a:pPr>
            <a:fld id="{2B118544-1737-4404-B660-AE777845062B}" type="slidenum">
              <a:rPr lang="de-DE" altLang="de-DE" sz="1300">
                <a:solidFill>
                  <a:prstClr val="white"/>
                </a:solidFill>
              </a:rPr>
              <a:pPr eaLnBrk="1" hangingPunct="1">
                <a:spcBef>
                  <a:spcPct val="0"/>
                </a:spcBef>
              </a:pPr>
              <a:t>12</a:t>
            </a:fld>
            <a:endParaRPr lang="de-DE" altLang="de-DE" sz="1300">
              <a:solidFill>
                <a:prstClr val="white"/>
              </a:solidFill>
            </a:endParaRPr>
          </a:p>
        </p:txBody>
      </p:sp>
    </p:spTree>
    <p:extLst>
      <p:ext uri="{BB962C8B-B14F-4D97-AF65-F5344CB8AC3E}">
        <p14:creationId xmlns:p14="http://schemas.microsoft.com/office/powerpoint/2010/main" val="25893309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defTabSz="449263" eaLnBrk="0" hangingPunct="0">
              <a:spcBef>
                <a:spcPts val="1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rgbClr val="800000"/>
                </a:solidFill>
                <a:latin typeface="Arial" charset="0"/>
                <a:ea typeface="Microsoft YaHei" charset="-122"/>
              </a:defRPr>
            </a:lvl1pPr>
            <a:lvl2pPr marL="742950" indent="-285750" defTabSz="449263" eaLnBrk="0" hangingPunct="0">
              <a:spcBef>
                <a:spcPts val="9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icrosoft YaHei" charset="-122"/>
              </a:defRPr>
            </a:lvl2pPr>
            <a:lvl3pPr marL="1143000" indent="-228600" defTabSz="449263" eaLnBrk="0" hangingPunct="0">
              <a:spcBef>
                <a:spcPts val="12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Microsoft YaHei" charset="-122"/>
              </a:defRPr>
            </a:lvl3pPr>
            <a:lvl4pPr marL="1600200" indent="-228600" defTabSz="449263" eaLnBrk="0" hangingPunct="0">
              <a:spcBef>
                <a:spcPts val="1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marL="2057400" indent="-228600" defTabSz="449263" eaLnBrk="0" hangingPunct="0">
              <a:spcBef>
                <a:spcPts val="1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9B07E078-50C2-4E9B-994D-485053672039}" type="slidenum">
              <a:rPr lang="de-DE" altLang="de-DE" sz="1300">
                <a:solidFill>
                  <a:srgbClr val="FFFFFF"/>
                </a:solidFill>
              </a:rPr>
              <a:pPr algn="r" eaLnBrk="1" hangingPunct="1">
                <a:spcBef>
                  <a:spcPct val="0"/>
                </a:spcBef>
                <a:buClrTx/>
                <a:buFontTx/>
                <a:buNone/>
              </a:pPr>
              <a:t>13</a:t>
            </a:fld>
            <a:endParaRPr lang="de-DE" altLang="de-DE" sz="1300">
              <a:solidFill>
                <a:srgbClr val="FFFFFF"/>
              </a:solidFill>
            </a:endParaRPr>
          </a:p>
        </p:txBody>
      </p:sp>
      <p:sp>
        <p:nvSpPr>
          <p:cNvPr id="26627"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defTabSz="449263" eaLnBrk="0" hangingPunct="0">
              <a:spcBef>
                <a:spcPts val="1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rgbClr val="800000"/>
                </a:solidFill>
                <a:latin typeface="Arial" charset="0"/>
                <a:ea typeface="Microsoft YaHei" charset="-122"/>
              </a:defRPr>
            </a:lvl1pPr>
            <a:lvl2pPr marL="742950" indent="-285750" defTabSz="449263" eaLnBrk="0" hangingPunct="0">
              <a:spcBef>
                <a:spcPts val="9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icrosoft YaHei" charset="-122"/>
              </a:defRPr>
            </a:lvl2pPr>
            <a:lvl3pPr marL="1143000" indent="-228600" defTabSz="449263" eaLnBrk="0" hangingPunct="0">
              <a:spcBef>
                <a:spcPts val="12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Microsoft YaHei" charset="-122"/>
              </a:defRPr>
            </a:lvl3pPr>
            <a:lvl4pPr marL="1600200" indent="-228600" defTabSz="449263" eaLnBrk="0" hangingPunct="0">
              <a:spcBef>
                <a:spcPts val="1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marL="2057400" indent="-228600" defTabSz="449263" eaLnBrk="0" hangingPunct="0">
              <a:spcBef>
                <a:spcPts val="1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100" dirty="0">
              <a:solidFill>
                <a:srgbClr val="FFFFFF"/>
              </a:solidFill>
            </a:endParaRPr>
          </a:p>
        </p:txBody>
      </p:sp>
      <p:sp>
        <p:nvSpPr>
          <p:cNvPr id="23556" name="Text Box 3"/>
          <p:cNvSpPr txBox="1">
            <a:spLocks noChangeArrowheads="1"/>
          </p:cNvSpPr>
          <p:nvPr/>
        </p:nvSpPr>
        <p:spPr bwMode="auto">
          <a:xfrm>
            <a:off x="71909" y="1141261"/>
            <a:ext cx="4116363" cy="20250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defTabSz="449263" eaLnBrk="0" hangingPunct="0">
              <a:spcBef>
                <a:spcPts val="1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rgbClr val="800000"/>
                </a:solidFill>
                <a:latin typeface="Arial" charset="0"/>
                <a:ea typeface="Microsoft YaHei" charset="-122"/>
              </a:defRPr>
            </a:lvl1pPr>
            <a:lvl2pPr marL="742950" indent="-285750" defTabSz="449263" eaLnBrk="0" hangingPunct="0">
              <a:spcBef>
                <a:spcPts val="9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icrosoft YaHei" charset="-122"/>
              </a:defRPr>
            </a:lvl2pPr>
            <a:lvl3pPr marL="1143000" indent="-228600" defTabSz="449263" eaLnBrk="0" hangingPunct="0">
              <a:spcBef>
                <a:spcPts val="12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Microsoft YaHei" charset="-122"/>
              </a:defRPr>
            </a:lvl3pPr>
            <a:lvl4pPr marL="1600200" indent="-228600" defTabSz="449263" eaLnBrk="0" hangingPunct="0">
              <a:spcBef>
                <a:spcPts val="1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marL="2057400" indent="-228600" defTabSz="449263" eaLnBrk="0" hangingPunct="0">
              <a:spcBef>
                <a:spcPts val="1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defTabSz="863600" eaLnBrk="1" hangingPunct="1">
              <a:lnSpc>
                <a:spcPts val="2100"/>
              </a:lnSpc>
              <a:spcBef>
                <a:spcPct val="0"/>
              </a:spcBef>
              <a:buClrTx/>
              <a:buFont typeface="Arial" charset="0"/>
              <a:buNone/>
              <a:defRPr/>
            </a:pPr>
            <a:r>
              <a:rPr lang="de-DE" altLang="de-DE" sz="1800" dirty="0">
                <a:solidFill>
                  <a:srgbClr val="C61826"/>
                </a:solidFill>
              </a:rPr>
              <a:t>Eingereichte Arbeit:</a:t>
            </a:r>
          </a:p>
          <a:p>
            <a:pPr eaLnBrk="1" hangingPunct="1">
              <a:spcBef>
                <a:spcPts val="1063"/>
              </a:spcBef>
              <a:buClrTx/>
            </a:pPr>
            <a:r>
              <a:rPr lang="de-DE" altLang="de-DE" sz="1600" b="0" dirty="0">
                <a:solidFill>
                  <a:srgbClr val="000000"/>
                </a:solidFill>
              </a:rPr>
              <a:t>Bei vielen </a:t>
            </a:r>
            <a:r>
              <a:rPr lang="de-DE" altLang="de-DE" sz="1600" b="0" dirty="0" smtClean="0">
                <a:solidFill>
                  <a:srgbClr val="000000"/>
                </a:solidFill>
              </a:rPr>
              <a:t>wichtigen Leitern beobachtet </a:t>
            </a:r>
            <a:r>
              <a:rPr lang="de-DE" altLang="de-DE" sz="1600" b="0" dirty="0">
                <a:solidFill>
                  <a:srgbClr val="000000"/>
                </a:solidFill>
              </a:rPr>
              <a:t>man eine </a:t>
            </a:r>
            <a:r>
              <a:rPr lang="de-DE" altLang="de-DE" sz="1600" b="0" dirty="0" smtClean="0">
                <a:solidFill>
                  <a:srgbClr val="000000"/>
                </a:solidFill>
              </a:rPr>
              <a:t>Proportionalität zwischen </a:t>
            </a:r>
            <a:r>
              <a:rPr lang="de-DE" altLang="de-DE" sz="1600" b="0" dirty="0">
                <a:solidFill>
                  <a:srgbClr val="000000"/>
                </a:solidFill>
              </a:rPr>
              <a:t>dem </a:t>
            </a:r>
            <a:r>
              <a:rPr lang="de-DE" altLang="de-DE" sz="1600" b="0" dirty="0" smtClean="0">
                <a:solidFill>
                  <a:srgbClr val="000000"/>
                </a:solidFill>
              </a:rPr>
              <a:t>Strom und Spannung. </a:t>
            </a:r>
            <a:r>
              <a:rPr lang="de-DE" altLang="de-DE" sz="1600" b="0" dirty="0">
                <a:solidFill>
                  <a:srgbClr val="000000"/>
                </a:solidFill>
              </a:rPr>
              <a:t>Der </a:t>
            </a:r>
            <a:r>
              <a:rPr lang="de-DE" altLang="de-DE" sz="1600" b="0" dirty="0" smtClean="0">
                <a:solidFill>
                  <a:srgbClr val="000000"/>
                </a:solidFill>
              </a:rPr>
              <a:t>Proportionalitätsfaktor heißt </a:t>
            </a:r>
            <a:r>
              <a:rPr lang="de-DE" altLang="de-DE" sz="1600" b="0" dirty="0">
                <a:solidFill>
                  <a:srgbClr val="000000"/>
                </a:solidFill>
              </a:rPr>
              <a:t>Leitwert des Leiters, sein Kehrwert heißt </a:t>
            </a:r>
            <a:r>
              <a:rPr lang="de-DE" altLang="de-DE" sz="1600" b="0" dirty="0" smtClean="0">
                <a:solidFill>
                  <a:srgbClr val="000000"/>
                </a:solidFill>
              </a:rPr>
              <a:t>sein Widerstand.</a:t>
            </a:r>
            <a:endParaRPr lang="de-DE" altLang="de-DE" sz="1600" b="0" dirty="0">
              <a:solidFill>
                <a:srgbClr val="000000"/>
              </a:solidFill>
            </a:endParaRPr>
          </a:p>
        </p:txBody>
      </p:sp>
      <p:sp>
        <p:nvSpPr>
          <p:cNvPr id="23557" name="Text Box 4"/>
          <p:cNvSpPr txBox="1">
            <a:spLocks noChangeArrowheads="1"/>
          </p:cNvSpPr>
          <p:nvPr/>
        </p:nvSpPr>
        <p:spPr bwMode="auto">
          <a:xfrm>
            <a:off x="1281640" y="4536231"/>
            <a:ext cx="6101251" cy="920302"/>
          </a:xfrm>
          <a:prstGeom prst="rect">
            <a:avLst/>
          </a:prstGeom>
          <a:solidFill>
            <a:srgbClr val="990000">
              <a:alpha val="29803"/>
            </a:srgbClr>
          </a:solidFill>
          <a:ln w="93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marL="358775" indent="-354013" defTabSz="449263" eaLnBrk="0" hangingPunct="0">
              <a:spcBef>
                <a:spcPts val="1000"/>
              </a:spcBef>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b="1">
                <a:solidFill>
                  <a:srgbClr val="800000"/>
                </a:solidFill>
                <a:latin typeface="Arial" charset="0"/>
                <a:ea typeface="Microsoft YaHei" charset="-122"/>
              </a:defRPr>
            </a:lvl1pPr>
            <a:lvl2pPr marL="742950" indent="-285750" defTabSz="449263" eaLnBrk="0" hangingPunct="0">
              <a:spcBef>
                <a:spcPts val="900"/>
              </a:spcBef>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a:solidFill>
                  <a:srgbClr val="000000"/>
                </a:solidFill>
                <a:latin typeface="Arial" charset="0"/>
                <a:ea typeface="Microsoft YaHei" charset="-122"/>
              </a:defRPr>
            </a:lvl2pPr>
            <a:lvl3pPr marL="1143000" indent="-228600" defTabSz="449263" eaLnBrk="0" hangingPunct="0">
              <a:spcBef>
                <a:spcPts val="1200"/>
              </a:spcBef>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400">
                <a:solidFill>
                  <a:srgbClr val="000000"/>
                </a:solidFill>
                <a:latin typeface="Arial" charset="0"/>
                <a:ea typeface="Microsoft YaHei" charset="-122"/>
              </a:defRPr>
            </a:lvl3pPr>
            <a:lvl4pPr marL="1600200" indent="-228600" defTabSz="449263" eaLnBrk="0" hangingPunct="0">
              <a:spcBef>
                <a:spcPts val="1000"/>
              </a:spcBef>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a:solidFill>
                  <a:srgbClr val="000000"/>
                </a:solidFill>
                <a:latin typeface="Arial" charset="0"/>
                <a:ea typeface="Microsoft YaHei" charset="-122"/>
              </a:defRPr>
            </a:lvl4pPr>
            <a:lvl5pPr marL="2057400" indent="-228600" defTabSz="449263" eaLnBrk="0" hangingPunct="0">
              <a:spcBef>
                <a:spcPts val="1000"/>
              </a:spcBef>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a:solidFill>
                  <a:srgbClr val="000000"/>
                </a:solidFill>
                <a:latin typeface="Arial" charset="0"/>
                <a:ea typeface="Microsoft YaHei" charset="-122"/>
              </a:defRPr>
            </a:lvl5pPr>
            <a:lvl6pPr marL="2514600" indent="-228600" defTabSz="449263" eaLnBrk="0" fontAlgn="base" hangingPunct="0">
              <a:spcBef>
                <a:spcPts val="1000"/>
              </a:spcBef>
              <a:spcAft>
                <a:spcPct val="0"/>
              </a:spcAft>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a:solidFill>
                  <a:srgbClr val="000000"/>
                </a:solidFill>
                <a:latin typeface="Arial" charset="0"/>
                <a:ea typeface="Microsoft YaHei" charset="-122"/>
              </a:defRPr>
            </a:lvl6pPr>
            <a:lvl7pPr marL="2971800" indent="-228600" defTabSz="449263" eaLnBrk="0" fontAlgn="base" hangingPunct="0">
              <a:spcBef>
                <a:spcPts val="1000"/>
              </a:spcBef>
              <a:spcAft>
                <a:spcPct val="0"/>
              </a:spcAft>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a:solidFill>
                  <a:srgbClr val="000000"/>
                </a:solidFill>
                <a:latin typeface="Arial" charset="0"/>
                <a:ea typeface="Microsoft YaHei" charset="-122"/>
              </a:defRPr>
            </a:lvl7pPr>
            <a:lvl8pPr marL="3429000" indent="-228600" defTabSz="449263" eaLnBrk="0" fontAlgn="base" hangingPunct="0">
              <a:spcBef>
                <a:spcPts val="1000"/>
              </a:spcBef>
              <a:spcAft>
                <a:spcPct val="0"/>
              </a:spcAft>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a:solidFill>
                  <a:srgbClr val="000000"/>
                </a:solidFill>
                <a:latin typeface="Arial" charset="0"/>
                <a:ea typeface="Microsoft YaHei" charset="-122"/>
              </a:defRPr>
            </a:lvl8pPr>
            <a:lvl9pPr marL="3886200" indent="-228600" defTabSz="449263" eaLnBrk="0" fontAlgn="base" hangingPunct="0">
              <a:spcBef>
                <a:spcPts val="1000"/>
              </a:spcBef>
              <a:spcAft>
                <a:spcPct val="0"/>
              </a:spcAft>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a:solidFill>
                  <a:srgbClr val="000000"/>
                </a:solidFill>
                <a:latin typeface="Arial" charset="0"/>
                <a:ea typeface="Microsoft YaHei" charset="-122"/>
              </a:defRPr>
            </a:lvl9pPr>
          </a:lstStyle>
          <a:p>
            <a:pPr eaLnBrk="1" hangingPunct="1">
              <a:spcBef>
                <a:spcPts val="1063"/>
              </a:spcBef>
              <a:buFont typeface="Wingdings" pitchFamily="2" charset="2"/>
              <a:buChar char=""/>
            </a:pPr>
            <a:r>
              <a:rPr lang="de-DE" altLang="de-DE" sz="1800" b="0" dirty="0" smtClean="0">
                <a:solidFill>
                  <a:srgbClr val="000000"/>
                </a:solidFill>
              </a:rPr>
              <a:t>Einleitungssatz der Ausarbeitung eines Seminarvortrags. Zulässiges </a:t>
            </a:r>
            <a:r>
              <a:rPr lang="de-DE" altLang="de-DE" sz="1800" b="0" dirty="0">
                <a:solidFill>
                  <a:srgbClr val="000000"/>
                </a:solidFill>
              </a:rPr>
              <a:t>Vorgehen, wenn keine Quellenangabe?</a:t>
            </a:r>
          </a:p>
        </p:txBody>
      </p:sp>
      <p:sp>
        <p:nvSpPr>
          <p:cNvPr id="23558" name="Rectangle 5"/>
          <p:cNvSpPr>
            <a:spLocks noChangeArrowheads="1"/>
          </p:cNvSpPr>
          <p:nvPr/>
        </p:nvSpPr>
        <p:spPr bwMode="auto">
          <a:xfrm>
            <a:off x="4477896" y="1099530"/>
            <a:ext cx="4162867" cy="25560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defTabSz="449263" eaLnBrk="0" hangingPunct="0">
              <a:spcBef>
                <a:spcPts val="1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rgbClr val="800000"/>
                </a:solidFill>
                <a:latin typeface="Arial" charset="0"/>
                <a:ea typeface="Microsoft YaHei" charset="-122"/>
              </a:defRPr>
            </a:lvl1pPr>
            <a:lvl2pPr marL="742950" indent="-285750" defTabSz="449263" eaLnBrk="0" hangingPunct="0">
              <a:spcBef>
                <a:spcPts val="9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Microsoft YaHei" charset="-122"/>
              </a:defRPr>
            </a:lvl2pPr>
            <a:lvl3pPr marL="1143000" indent="-228600" defTabSz="449263" eaLnBrk="0" hangingPunct="0">
              <a:spcBef>
                <a:spcPts val="12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Arial" charset="0"/>
                <a:ea typeface="Microsoft YaHei" charset="-122"/>
              </a:defRPr>
            </a:lvl3pPr>
            <a:lvl4pPr marL="1600200" indent="-228600" defTabSz="449263" eaLnBrk="0" hangingPunct="0">
              <a:spcBef>
                <a:spcPts val="1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marL="2057400" indent="-228600" defTabSz="449263" eaLnBrk="0" hangingPunct="0">
              <a:spcBef>
                <a:spcPts val="1000"/>
              </a:spcBef>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10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defTabSz="863600" eaLnBrk="1" hangingPunct="1">
              <a:lnSpc>
                <a:spcPts val="2100"/>
              </a:lnSpc>
              <a:spcBef>
                <a:spcPct val="0"/>
              </a:spcBef>
              <a:buClrTx/>
              <a:buFont typeface="Arial" charset="0"/>
              <a:buNone/>
              <a:defRPr/>
            </a:pPr>
            <a:r>
              <a:rPr lang="de-DE" altLang="de-DE" sz="1800" dirty="0">
                <a:solidFill>
                  <a:srgbClr val="C61826"/>
                </a:solidFill>
              </a:rPr>
              <a:t>Originalquelle:</a:t>
            </a:r>
          </a:p>
          <a:p>
            <a:pPr eaLnBrk="1" hangingPunct="1">
              <a:spcBef>
                <a:spcPts val="1063"/>
              </a:spcBef>
              <a:buClrTx/>
            </a:pPr>
            <a:r>
              <a:rPr lang="de-DE" altLang="de-DE" sz="1600" b="0" dirty="0">
                <a:solidFill>
                  <a:srgbClr val="000000"/>
                </a:solidFill>
              </a:rPr>
              <a:t>Bei vielen wichtigen Leitern, z. B. Metalldrähten oder auch Elektrolytlösungen, beobachtet man eine Proportionalität zwischen dem Strom I, der durch den Leiter fließt, und der angelegten Spannung U. Der Proportionalitätsfaktor heißt Leitwert des Leiters, sein Kehrwert heißt sein Widerstand R.</a:t>
            </a:r>
          </a:p>
          <a:p>
            <a:pPr eaLnBrk="1" hangingPunct="1">
              <a:spcBef>
                <a:spcPts val="1181"/>
              </a:spcBef>
              <a:buClrTx/>
            </a:pPr>
            <a:r>
              <a:rPr lang="de-DE" altLang="de-DE" sz="1200" b="0" dirty="0" smtClean="0">
                <a:solidFill>
                  <a:srgbClr val="000000"/>
                </a:solidFill>
              </a:rPr>
              <a:t>Quelle</a:t>
            </a:r>
            <a:r>
              <a:rPr lang="de-DE" altLang="de-DE" sz="1200" b="0" dirty="0">
                <a:solidFill>
                  <a:srgbClr val="000000"/>
                </a:solidFill>
              </a:rPr>
              <a:t>: </a:t>
            </a:r>
            <a:r>
              <a:rPr lang="de-DE" altLang="de-DE" sz="1200" b="0" dirty="0" smtClean="0">
                <a:solidFill>
                  <a:srgbClr val="000000"/>
                </a:solidFill>
              </a:rPr>
              <a:t>Meschede, D.: </a:t>
            </a:r>
            <a:r>
              <a:rPr lang="de-DE" altLang="de-DE" sz="1200" b="0" dirty="0" err="1" smtClean="0">
                <a:solidFill>
                  <a:srgbClr val="000000"/>
                </a:solidFill>
              </a:rPr>
              <a:t>Gerthsen</a:t>
            </a:r>
            <a:r>
              <a:rPr lang="de-DE" altLang="de-DE" sz="1200" b="0" dirty="0" smtClean="0">
                <a:solidFill>
                  <a:srgbClr val="000000"/>
                </a:solidFill>
              </a:rPr>
              <a:t> Physik, 25. Aufl., Berlin: Springer 2015, </a:t>
            </a:r>
            <a:r>
              <a:rPr lang="de-DE" altLang="de-DE" sz="1200" b="0" dirty="0">
                <a:solidFill>
                  <a:srgbClr val="000000"/>
                </a:solidFill>
              </a:rPr>
              <a:t>S. </a:t>
            </a:r>
            <a:r>
              <a:rPr lang="de-DE" altLang="de-DE" sz="1200" b="0" dirty="0" smtClean="0">
                <a:solidFill>
                  <a:srgbClr val="000000"/>
                </a:solidFill>
              </a:rPr>
              <a:t>342. </a:t>
            </a:r>
            <a:endParaRPr lang="de-DE" altLang="de-DE" sz="1200" b="0" dirty="0">
              <a:solidFill>
                <a:srgbClr val="000000"/>
              </a:solidFill>
            </a:endParaRPr>
          </a:p>
        </p:txBody>
      </p:sp>
      <p:sp>
        <p:nvSpPr>
          <p:cNvPr id="2" name="Titel 1"/>
          <p:cNvSpPr>
            <a:spLocks noGrp="1"/>
          </p:cNvSpPr>
          <p:nvPr>
            <p:ph type="title"/>
          </p:nvPr>
        </p:nvSpPr>
        <p:spPr/>
        <p:txBody>
          <a:bodyPr/>
          <a:lstStyle/>
          <a:p>
            <a:r>
              <a:rPr lang="de-DE" dirty="0" smtClean="0"/>
              <a:t>Plagiat oder nicht?</a:t>
            </a:r>
            <a:r>
              <a:rPr lang="de-DE" dirty="0"/>
              <a:t/>
            </a:r>
            <a:br>
              <a:rPr lang="de-DE" dirty="0"/>
            </a:br>
            <a:endParaRPr lang="de-DE" dirty="0"/>
          </a:p>
        </p:txBody>
      </p:sp>
    </p:spTree>
    <p:extLst>
      <p:ext uri="{BB962C8B-B14F-4D97-AF65-F5344CB8AC3E}">
        <p14:creationId xmlns:p14="http://schemas.microsoft.com/office/powerpoint/2010/main" val="1204287538"/>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55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5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animBg="1"/>
      <p:bldP spid="2355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4" name="Foliennummernplatzhalter 3"/>
          <p:cNvSpPr>
            <a:spLocks noGrp="1"/>
          </p:cNvSpPr>
          <p:nvPr>
            <p:ph type="sldNum" sz="quarter" idx="11"/>
          </p:nvPr>
        </p:nvSpPr>
        <p:spPr/>
        <p:txBody>
          <a:bodyPr/>
          <a:lstStyle/>
          <a:p>
            <a:fld id="{07053105-46D4-45F1-B240-1ADB9A43761E}" type="slidenum">
              <a:rPr lang="de-DE" smtClean="0">
                <a:solidFill>
                  <a:prstClr val="black"/>
                </a:solidFill>
              </a:rPr>
              <a:pPr/>
              <a:t>14</a:t>
            </a:fld>
            <a:endParaRPr lang="de-DE">
              <a:solidFill>
                <a:prstClr val="black"/>
              </a:solidFill>
            </a:endParaRPr>
          </a:p>
        </p:txBody>
      </p:sp>
      <p:pic>
        <p:nvPicPr>
          <p:cNvPr id="1030"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b="29801"/>
          <a:stretch/>
        </p:blipFill>
        <p:spPr bwMode="auto">
          <a:xfrm>
            <a:off x="3974158" y="95628"/>
            <a:ext cx="4666605" cy="5184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42" y="113544"/>
            <a:ext cx="3939316" cy="5256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 Box 4"/>
          <p:cNvSpPr txBox="1">
            <a:spLocks noChangeArrowheads="1"/>
          </p:cNvSpPr>
          <p:nvPr/>
        </p:nvSpPr>
        <p:spPr bwMode="auto">
          <a:xfrm>
            <a:off x="1619963" y="5472335"/>
            <a:ext cx="6101251" cy="920302"/>
          </a:xfrm>
          <a:prstGeom prst="rect">
            <a:avLst/>
          </a:prstGeom>
          <a:solidFill>
            <a:srgbClr val="990000">
              <a:alpha val="29803"/>
            </a:srgbClr>
          </a:solidFill>
          <a:ln w="93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marL="358775" indent="-354013" defTabSz="449263" eaLnBrk="0" hangingPunct="0">
              <a:spcBef>
                <a:spcPts val="1000"/>
              </a:spcBef>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b="1">
                <a:solidFill>
                  <a:srgbClr val="800000"/>
                </a:solidFill>
                <a:latin typeface="Arial" charset="0"/>
                <a:ea typeface="Microsoft YaHei" charset="-122"/>
              </a:defRPr>
            </a:lvl1pPr>
            <a:lvl2pPr marL="742950" indent="-285750" defTabSz="449263" eaLnBrk="0" hangingPunct="0">
              <a:spcBef>
                <a:spcPts val="900"/>
              </a:spcBef>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a:solidFill>
                  <a:srgbClr val="000000"/>
                </a:solidFill>
                <a:latin typeface="Arial" charset="0"/>
                <a:ea typeface="Microsoft YaHei" charset="-122"/>
              </a:defRPr>
            </a:lvl2pPr>
            <a:lvl3pPr marL="1143000" indent="-228600" defTabSz="449263" eaLnBrk="0" hangingPunct="0">
              <a:spcBef>
                <a:spcPts val="1200"/>
              </a:spcBef>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400">
                <a:solidFill>
                  <a:srgbClr val="000000"/>
                </a:solidFill>
                <a:latin typeface="Arial" charset="0"/>
                <a:ea typeface="Microsoft YaHei" charset="-122"/>
              </a:defRPr>
            </a:lvl3pPr>
            <a:lvl4pPr marL="1600200" indent="-228600" defTabSz="449263" eaLnBrk="0" hangingPunct="0">
              <a:spcBef>
                <a:spcPts val="1000"/>
              </a:spcBef>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a:solidFill>
                  <a:srgbClr val="000000"/>
                </a:solidFill>
                <a:latin typeface="Arial" charset="0"/>
                <a:ea typeface="Microsoft YaHei" charset="-122"/>
              </a:defRPr>
            </a:lvl4pPr>
            <a:lvl5pPr marL="2057400" indent="-228600" defTabSz="449263" eaLnBrk="0" hangingPunct="0">
              <a:spcBef>
                <a:spcPts val="1000"/>
              </a:spcBef>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a:solidFill>
                  <a:srgbClr val="000000"/>
                </a:solidFill>
                <a:latin typeface="Arial" charset="0"/>
                <a:ea typeface="Microsoft YaHei" charset="-122"/>
              </a:defRPr>
            </a:lvl5pPr>
            <a:lvl6pPr marL="2514600" indent="-228600" defTabSz="449263" eaLnBrk="0" fontAlgn="base" hangingPunct="0">
              <a:spcBef>
                <a:spcPts val="1000"/>
              </a:spcBef>
              <a:spcAft>
                <a:spcPct val="0"/>
              </a:spcAft>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a:solidFill>
                  <a:srgbClr val="000000"/>
                </a:solidFill>
                <a:latin typeface="Arial" charset="0"/>
                <a:ea typeface="Microsoft YaHei" charset="-122"/>
              </a:defRPr>
            </a:lvl6pPr>
            <a:lvl7pPr marL="2971800" indent="-228600" defTabSz="449263" eaLnBrk="0" fontAlgn="base" hangingPunct="0">
              <a:spcBef>
                <a:spcPts val="1000"/>
              </a:spcBef>
              <a:spcAft>
                <a:spcPct val="0"/>
              </a:spcAft>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a:solidFill>
                  <a:srgbClr val="000000"/>
                </a:solidFill>
                <a:latin typeface="Arial" charset="0"/>
                <a:ea typeface="Microsoft YaHei" charset="-122"/>
              </a:defRPr>
            </a:lvl7pPr>
            <a:lvl8pPr marL="3429000" indent="-228600" defTabSz="449263" eaLnBrk="0" fontAlgn="base" hangingPunct="0">
              <a:spcBef>
                <a:spcPts val="1000"/>
              </a:spcBef>
              <a:spcAft>
                <a:spcPct val="0"/>
              </a:spcAft>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a:solidFill>
                  <a:srgbClr val="000000"/>
                </a:solidFill>
                <a:latin typeface="Arial" charset="0"/>
                <a:ea typeface="Microsoft YaHei" charset="-122"/>
              </a:defRPr>
            </a:lvl8pPr>
            <a:lvl9pPr marL="3886200" indent="-228600" defTabSz="449263" eaLnBrk="0" fontAlgn="base" hangingPunct="0">
              <a:spcBef>
                <a:spcPts val="1000"/>
              </a:spcBef>
              <a:spcAft>
                <a:spcPct val="0"/>
              </a:spcAft>
              <a:buClr>
                <a:srgbClr val="000000"/>
              </a:buClr>
              <a:buSzPct val="100000"/>
              <a:buFont typeface="Times New Roman" pitchFamily="18" charset="0"/>
              <a:tabLst>
                <a:tab pos="358775" algn="l"/>
                <a:tab pos="806450" algn="l"/>
                <a:tab pos="1255713" algn="l"/>
                <a:tab pos="1704975" algn="l"/>
                <a:tab pos="2154238" algn="l"/>
                <a:tab pos="2603500" algn="l"/>
                <a:tab pos="3052763" algn="l"/>
                <a:tab pos="3502025" algn="l"/>
                <a:tab pos="3951288" algn="l"/>
                <a:tab pos="4400550" algn="l"/>
                <a:tab pos="4849813" algn="l"/>
                <a:tab pos="5299075" algn="l"/>
                <a:tab pos="5748338" algn="l"/>
                <a:tab pos="6197600" algn="l"/>
                <a:tab pos="6646863" algn="l"/>
                <a:tab pos="7096125" algn="l"/>
                <a:tab pos="7545388" algn="l"/>
                <a:tab pos="7994650" algn="l"/>
                <a:tab pos="8443913" algn="l"/>
                <a:tab pos="8893175" algn="l"/>
                <a:tab pos="9342438" algn="l"/>
              </a:tabLst>
              <a:defRPr sz="2000">
                <a:solidFill>
                  <a:srgbClr val="000000"/>
                </a:solidFill>
                <a:latin typeface="Arial" charset="0"/>
                <a:ea typeface="Microsoft YaHei" charset="-122"/>
              </a:defRPr>
            </a:lvl9pPr>
          </a:lstStyle>
          <a:p>
            <a:pPr marL="4762" indent="0" eaLnBrk="1" hangingPunct="1">
              <a:spcBef>
                <a:spcPts val="1063"/>
              </a:spcBef>
            </a:pPr>
            <a:r>
              <a:rPr lang="de-DE" altLang="de-DE" sz="1800" b="0" dirty="0" smtClean="0">
                <a:solidFill>
                  <a:prstClr val="black"/>
                </a:solidFill>
              </a:rPr>
              <a:t>Fehlt hier eine Quellenangabe?</a:t>
            </a:r>
            <a:br>
              <a:rPr lang="de-DE" altLang="de-DE" sz="1800" b="0" dirty="0" smtClean="0">
                <a:solidFill>
                  <a:prstClr val="black"/>
                </a:solidFill>
              </a:rPr>
            </a:br>
            <a:r>
              <a:rPr lang="de-DE" altLang="de-DE" sz="1800" b="0" dirty="0" smtClean="0">
                <a:solidFill>
                  <a:prstClr val="black"/>
                </a:solidFill>
              </a:rPr>
              <a:t>Isaac </a:t>
            </a:r>
            <a:r>
              <a:rPr lang="de-DE" altLang="de-DE" sz="1800" b="0" dirty="0">
                <a:solidFill>
                  <a:prstClr val="black"/>
                </a:solidFill>
              </a:rPr>
              <a:t>N</a:t>
            </a:r>
            <a:r>
              <a:rPr lang="de-DE" altLang="de-DE" sz="1800" b="0" dirty="0" smtClean="0">
                <a:solidFill>
                  <a:prstClr val="black"/>
                </a:solidFill>
              </a:rPr>
              <a:t>ewton: </a:t>
            </a:r>
            <a:r>
              <a:rPr lang="de-DE" altLang="de-DE" sz="1800" b="0" dirty="0" smtClean="0">
                <a:solidFill>
                  <a:prstClr val="black"/>
                </a:solidFill>
                <a:hlinkClick r:id="rId4"/>
              </a:rPr>
              <a:t>Philosophiae </a:t>
            </a:r>
            <a:r>
              <a:rPr lang="de-DE" altLang="de-DE" sz="1800" b="0" dirty="0" err="1">
                <a:solidFill>
                  <a:prstClr val="black"/>
                </a:solidFill>
                <a:hlinkClick r:id="rId4"/>
              </a:rPr>
              <a:t>naturalis</a:t>
            </a:r>
            <a:r>
              <a:rPr lang="de-DE" altLang="de-DE" sz="1800" b="0" dirty="0">
                <a:solidFill>
                  <a:prstClr val="black"/>
                </a:solidFill>
                <a:hlinkClick r:id="rId4"/>
              </a:rPr>
              <a:t> </a:t>
            </a:r>
            <a:r>
              <a:rPr lang="de-DE" altLang="de-DE" sz="1800" b="0" dirty="0" err="1">
                <a:solidFill>
                  <a:prstClr val="black"/>
                </a:solidFill>
                <a:hlinkClick r:id="rId4"/>
              </a:rPr>
              <a:t>principia</a:t>
            </a:r>
            <a:r>
              <a:rPr lang="de-DE" altLang="de-DE" sz="1800" b="0" dirty="0">
                <a:solidFill>
                  <a:prstClr val="black"/>
                </a:solidFill>
                <a:hlinkClick r:id="rId4"/>
              </a:rPr>
              <a:t> </a:t>
            </a:r>
            <a:r>
              <a:rPr lang="de-DE" altLang="de-DE" sz="1800" b="0" dirty="0" err="1">
                <a:solidFill>
                  <a:prstClr val="black"/>
                </a:solidFill>
              </a:rPr>
              <a:t>mathematica</a:t>
            </a:r>
            <a:r>
              <a:rPr lang="de-DE" altLang="de-DE" sz="1800" b="0" dirty="0">
                <a:solidFill>
                  <a:prstClr val="black"/>
                </a:solidFill>
              </a:rPr>
              <a:t>. Bd. 1: Tomus Primus. London 1726, S. </a:t>
            </a:r>
            <a:r>
              <a:rPr lang="de-DE" altLang="de-DE" sz="1800" b="0" dirty="0" smtClean="0">
                <a:solidFill>
                  <a:prstClr val="black"/>
                </a:solidFill>
              </a:rPr>
              <a:t>13f.</a:t>
            </a:r>
          </a:p>
        </p:txBody>
      </p:sp>
      <p:sp>
        <p:nvSpPr>
          <p:cNvPr id="3" name="Rechteck 2"/>
          <p:cNvSpPr/>
          <p:nvPr/>
        </p:nvSpPr>
        <p:spPr>
          <a:xfrm>
            <a:off x="4392389" y="1223863"/>
            <a:ext cx="1915071" cy="720080"/>
          </a:xfrm>
          <a:prstGeom prst="rect">
            <a:avLst/>
          </a:prstGeom>
          <a:noFill/>
          <a:ln w="50800">
            <a:solidFill>
              <a:srgbClr val="C61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
        <p:nvSpPr>
          <p:cNvPr id="8" name="Rechteck 7"/>
          <p:cNvSpPr/>
          <p:nvPr/>
        </p:nvSpPr>
        <p:spPr>
          <a:xfrm>
            <a:off x="6307460" y="4032175"/>
            <a:ext cx="1915071" cy="720080"/>
          </a:xfrm>
          <a:prstGeom prst="rect">
            <a:avLst/>
          </a:prstGeom>
          <a:noFill/>
          <a:ln w="50800">
            <a:solidFill>
              <a:srgbClr val="C61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Tree>
    <p:extLst>
      <p:ext uri="{BB962C8B-B14F-4D97-AF65-F5344CB8AC3E}">
        <p14:creationId xmlns:p14="http://schemas.microsoft.com/office/powerpoint/2010/main" val="3546453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pPr lvl="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smtClean="0">
                <a:solidFill>
                  <a:srgbClr val="C61826"/>
                </a:solidFill>
              </a:rPr>
              <a:t>Praktikumsprotokolle</a:t>
            </a:r>
          </a:p>
          <a:p>
            <a:pPr lvl="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de-DE" dirty="0" smtClean="0"/>
          </a:p>
          <a:p>
            <a:pPr lvl="0"/>
            <a:r>
              <a:rPr lang="de-DE" dirty="0" smtClean="0"/>
              <a:t>Über die Fachschaft werden Versuchsprotokolle aus den Anfängerpraktika der vorhergehenden Semester an die Studierenden ausgegeben. Die Verfasser der Protokolle stellen diese freiwillig zur Verfügung. </a:t>
            </a:r>
          </a:p>
          <a:p>
            <a:pPr lvl="0"/>
            <a:endParaRPr lang="de-DE" dirty="0" smtClean="0"/>
          </a:p>
          <a:p>
            <a:pPr lvl="0"/>
            <a:r>
              <a:rPr lang="de-DE" dirty="0" smtClean="0"/>
              <a:t>Müssen Sie die Protokolle zitieren, wenn Sie sie als Vorlagen für die eigenen Auswertungen verwenden? Die Protokolle wurden ja nicht veröffentlicht, können Sie sie überhaupt zitieren?</a:t>
            </a:r>
          </a:p>
          <a:p>
            <a:pPr lvl="0"/>
            <a:endParaRPr lang="de-DE" dirty="0"/>
          </a:p>
          <a:p>
            <a:pPr lvl="0"/>
            <a:r>
              <a:rPr lang="de-DE" dirty="0" smtClean="0"/>
              <a:t>Ist das hier eine </a:t>
            </a:r>
            <a:r>
              <a:rPr lang="de-DE" dirty="0"/>
              <a:t>sinnvolle </a:t>
            </a:r>
            <a:r>
              <a:rPr lang="de-DE" dirty="0" smtClean="0"/>
              <a:t>Haltung? </a:t>
            </a:r>
            <a:r>
              <a:rPr lang="de-DE" dirty="0">
                <a:hlinkClick r:id="rId2"/>
              </a:rPr>
              <a:t>http://</a:t>
            </a:r>
            <a:r>
              <a:rPr lang="de-DE" dirty="0" smtClean="0">
                <a:hlinkClick r:id="rId2"/>
              </a:rPr>
              <a:t>www3.physik.uni-stuttgart.de/studium/praktika/ap/plagiat/index.php</a:t>
            </a:r>
            <a:endParaRPr lang="de-DE" dirty="0"/>
          </a:p>
        </p:txBody>
      </p:sp>
      <p:sp>
        <p:nvSpPr>
          <p:cNvPr id="4" name="Foliennummernplatzhalter 3"/>
          <p:cNvSpPr>
            <a:spLocks noGrp="1"/>
          </p:cNvSpPr>
          <p:nvPr>
            <p:ph type="sldNum" sz="quarter" idx="11"/>
          </p:nvPr>
        </p:nvSpPr>
        <p:spPr/>
        <p:txBody>
          <a:bodyPr/>
          <a:lstStyle/>
          <a:p>
            <a:fld id="{07053105-46D4-45F1-B240-1ADB9A43761E}" type="slidenum">
              <a:rPr lang="de-DE" smtClean="0">
                <a:solidFill>
                  <a:prstClr val="black"/>
                </a:solidFill>
              </a:rPr>
              <a:pPr/>
              <a:t>15</a:t>
            </a:fld>
            <a:endParaRPr lang="de-DE">
              <a:solidFill>
                <a:prstClr val="black"/>
              </a:solidFill>
            </a:endParaRPr>
          </a:p>
        </p:txBody>
      </p:sp>
    </p:spTree>
    <p:extLst>
      <p:ext uri="{BB962C8B-B14F-4D97-AF65-F5344CB8AC3E}">
        <p14:creationId xmlns:p14="http://schemas.microsoft.com/office/powerpoint/2010/main" val="3159181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2"/>
          <p:cNvSpPr>
            <a:spLocks noGrp="1" noChangeArrowheads="1"/>
          </p:cNvSpPr>
          <p:nvPr>
            <p:ph type="title"/>
          </p:nvPr>
        </p:nvSpPr>
        <p:spPr/>
        <p:txBody>
          <a:bodyPr/>
          <a:lstStyle/>
          <a:p>
            <a:pPr eaLnBrk="1" hangingPunct="1"/>
            <a:r>
              <a:rPr lang="de-DE" altLang="de-DE" smtClean="0"/>
              <a:t>Plagiaterkennung</a:t>
            </a:r>
          </a:p>
        </p:txBody>
      </p:sp>
      <p:sp>
        <p:nvSpPr>
          <p:cNvPr id="31749" name="Rectangle 3"/>
          <p:cNvSpPr>
            <a:spLocks noGrp="1" noChangeArrowheads="1"/>
          </p:cNvSpPr>
          <p:nvPr>
            <p:ph idx="1"/>
          </p:nvPr>
        </p:nvSpPr>
        <p:spPr/>
        <p:txBody>
          <a:bodyPr/>
          <a:lstStyle/>
          <a:p>
            <a:pP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altLang="de-DE" sz="1800" b="1" dirty="0" err="1">
                <a:solidFill>
                  <a:srgbClr val="C61826"/>
                </a:solidFill>
              </a:rPr>
              <a:t>Plagiaterkennungssoftware</a:t>
            </a:r>
            <a:endParaRPr lang="de-DE" altLang="de-DE" sz="1800" b="1" dirty="0">
              <a:solidFill>
                <a:srgbClr val="C61826"/>
              </a:solidFill>
            </a:endParaRPr>
          </a:p>
          <a:p>
            <a:pPr eaLnBrk="1" hangingPunct="1"/>
            <a:endParaRPr lang="de-DE" altLang="de-DE" sz="1800" b="1" dirty="0" smtClean="0">
              <a:solidFill>
                <a:srgbClr val="990000"/>
              </a:solidFill>
            </a:endParaRPr>
          </a:p>
          <a:p>
            <a:pPr marL="285750" indent="-285750" eaLnBrk="1" hangingPunct="1">
              <a:buFont typeface="Arial" panose="020B0604020202020204" pitchFamily="34" charset="0"/>
              <a:buChar char="•"/>
            </a:pPr>
            <a:r>
              <a:rPr lang="de-DE" altLang="de-DE" sz="1800" dirty="0"/>
              <a:t>Einsatz seit späten 1990er Jahren</a:t>
            </a:r>
          </a:p>
          <a:p>
            <a:pPr marL="285750" indent="-285750" eaLnBrk="1" hangingPunct="1">
              <a:buFont typeface="Arial" panose="020B0604020202020204" pitchFamily="34" charset="0"/>
              <a:buChar char="•"/>
            </a:pPr>
            <a:r>
              <a:rPr lang="de-DE" altLang="de-DE" sz="1800" dirty="0"/>
              <a:t>In USA und GB flächendeckend. Einbindung in die Lehre in Form von Lernplattformen. Teilweise nationale Lizenzierungen</a:t>
            </a:r>
          </a:p>
          <a:p>
            <a:pPr marL="285750" indent="-285750" eaLnBrk="1" hangingPunct="1">
              <a:buFont typeface="Arial" panose="020B0604020202020204" pitchFamily="34" charset="0"/>
              <a:buChar char="•"/>
            </a:pPr>
            <a:r>
              <a:rPr lang="de-DE" altLang="de-DE" sz="1800" dirty="0" smtClean="0"/>
              <a:t>Reichweite</a:t>
            </a:r>
            <a:r>
              <a:rPr lang="de-DE" altLang="de-DE" sz="1800" dirty="0"/>
              <a:t>? Ideen-, Strukturplagiate, Übersetzungen, Plagiate von gedruckten </a:t>
            </a:r>
            <a:r>
              <a:rPr lang="de-DE" altLang="de-DE" sz="1800" dirty="0" smtClean="0"/>
              <a:t>Quellen</a:t>
            </a:r>
          </a:p>
          <a:p>
            <a:pPr marL="285750" indent="-285750" eaLnBrk="1" hangingPunct="1">
              <a:buFont typeface="Arial" panose="020B0604020202020204" pitchFamily="34" charset="0"/>
              <a:buChar char="•"/>
            </a:pPr>
            <a:r>
              <a:rPr lang="de-DE" altLang="de-DE" sz="1800" dirty="0" smtClean="0"/>
              <a:t>In Heidelberg (Dozenten-)Lizenz für Software </a:t>
            </a:r>
            <a:r>
              <a:rPr lang="de-DE" altLang="de-DE" sz="1800" dirty="0" err="1" smtClean="0"/>
              <a:t>turnitin</a:t>
            </a:r>
            <a:endParaRPr lang="de-DE" altLang="de-DE" sz="1800" dirty="0"/>
          </a:p>
        </p:txBody>
      </p:sp>
      <p:sp>
        <p:nvSpPr>
          <p:cNvPr id="31746" name="Foliennummernplatzhalter 2"/>
          <p:cNvSpPr>
            <a:spLocks noGrp="1"/>
          </p:cNvSpPr>
          <p:nvPr>
            <p:ph type="sldNum" sz="quarter" idx="11"/>
          </p:nvPr>
        </p:nvSpPr>
        <p:spPr>
          <a:noFill/>
        </p:spPr>
        <p:txBody>
          <a:bodyPr/>
          <a:lstStyle>
            <a:lvl1pPr eaLnBrk="0" hangingPunct="0">
              <a:spcBef>
                <a:spcPct val="40000"/>
              </a:spcBef>
              <a:defRPr sz="1900" b="1">
                <a:solidFill>
                  <a:srgbClr val="800000"/>
                </a:solidFill>
                <a:latin typeface="Arial" charset="0"/>
              </a:defRPr>
            </a:lvl1pPr>
            <a:lvl2pPr marL="702013" indent="-270005" eaLnBrk="0" hangingPunct="0">
              <a:spcBef>
                <a:spcPct val="40000"/>
              </a:spcBef>
              <a:buFont typeface="Wingdings" pitchFamily="2" charset="2"/>
              <a:buChar char="§"/>
              <a:defRPr>
                <a:solidFill>
                  <a:schemeClr val="tx1"/>
                </a:solidFill>
                <a:latin typeface="Arial" charset="0"/>
              </a:defRPr>
            </a:lvl2pPr>
            <a:lvl3pPr marL="1080021" indent="-216004" eaLnBrk="0" hangingPunct="0">
              <a:spcBef>
                <a:spcPct val="40000"/>
              </a:spcBef>
              <a:defRPr sz="2300">
                <a:solidFill>
                  <a:schemeClr val="tx1"/>
                </a:solidFill>
                <a:latin typeface="Arial" charset="0"/>
              </a:defRPr>
            </a:lvl3pPr>
            <a:lvl4pPr marL="1512029" indent="-216004" eaLnBrk="0" hangingPunct="0">
              <a:spcBef>
                <a:spcPct val="40000"/>
              </a:spcBef>
              <a:buChar char="–"/>
              <a:defRPr sz="1900">
                <a:solidFill>
                  <a:schemeClr val="tx1"/>
                </a:solidFill>
                <a:latin typeface="Arial" charset="0"/>
              </a:defRPr>
            </a:lvl4pPr>
            <a:lvl5pPr marL="1944037" indent="-216004" eaLnBrk="0" hangingPunct="0">
              <a:spcBef>
                <a:spcPct val="40000"/>
              </a:spcBef>
              <a:buChar char="»"/>
              <a:defRPr sz="1900">
                <a:solidFill>
                  <a:schemeClr val="tx1"/>
                </a:solidFill>
                <a:latin typeface="Arial" charset="0"/>
              </a:defRPr>
            </a:lvl5pPr>
            <a:lvl6pPr marL="2376046" indent="-216004" eaLnBrk="0" fontAlgn="base" hangingPunct="0">
              <a:spcBef>
                <a:spcPct val="40000"/>
              </a:spcBef>
              <a:spcAft>
                <a:spcPct val="0"/>
              </a:spcAft>
              <a:buChar char="»"/>
              <a:defRPr sz="1900">
                <a:solidFill>
                  <a:schemeClr val="tx1"/>
                </a:solidFill>
                <a:latin typeface="Arial" charset="0"/>
              </a:defRPr>
            </a:lvl6pPr>
            <a:lvl7pPr marL="2808054" indent="-216004" eaLnBrk="0" fontAlgn="base" hangingPunct="0">
              <a:spcBef>
                <a:spcPct val="40000"/>
              </a:spcBef>
              <a:spcAft>
                <a:spcPct val="0"/>
              </a:spcAft>
              <a:buChar char="»"/>
              <a:defRPr sz="1900">
                <a:solidFill>
                  <a:schemeClr val="tx1"/>
                </a:solidFill>
                <a:latin typeface="Arial" charset="0"/>
              </a:defRPr>
            </a:lvl7pPr>
            <a:lvl8pPr marL="3240062" indent="-216004" eaLnBrk="0" fontAlgn="base" hangingPunct="0">
              <a:spcBef>
                <a:spcPct val="40000"/>
              </a:spcBef>
              <a:spcAft>
                <a:spcPct val="0"/>
              </a:spcAft>
              <a:buChar char="»"/>
              <a:defRPr sz="1900">
                <a:solidFill>
                  <a:schemeClr val="tx1"/>
                </a:solidFill>
                <a:latin typeface="Arial" charset="0"/>
              </a:defRPr>
            </a:lvl8pPr>
            <a:lvl9pPr marL="3672070" indent="-216004" eaLnBrk="0" fontAlgn="base" hangingPunct="0">
              <a:spcBef>
                <a:spcPct val="40000"/>
              </a:spcBef>
              <a:spcAft>
                <a:spcPct val="0"/>
              </a:spcAft>
              <a:buChar char="»"/>
              <a:defRPr sz="1900">
                <a:solidFill>
                  <a:schemeClr val="tx1"/>
                </a:solidFill>
                <a:latin typeface="Arial" charset="0"/>
              </a:defRPr>
            </a:lvl9pPr>
          </a:lstStyle>
          <a:p>
            <a:pPr eaLnBrk="1" hangingPunct="1">
              <a:spcBef>
                <a:spcPct val="0"/>
              </a:spcBef>
            </a:pPr>
            <a:fld id="{DA3FF3D4-CE84-4D6B-9523-7569029590A0}" type="slidenum">
              <a:rPr lang="de-DE" altLang="de-DE" sz="1300">
                <a:solidFill>
                  <a:prstClr val="white"/>
                </a:solidFill>
              </a:rPr>
              <a:pPr eaLnBrk="1" hangingPunct="1">
                <a:spcBef>
                  <a:spcPct val="0"/>
                </a:spcBef>
              </a:pPr>
              <a:t>16</a:t>
            </a:fld>
            <a:endParaRPr lang="de-DE" altLang="de-DE" sz="1300">
              <a:solidFill>
                <a:prstClr val="white"/>
              </a:solidFill>
            </a:endParaRPr>
          </a:p>
        </p:txBody>
      </p:sp>
      <p:sp>
        <p:nvSpPr>
          <p:cNvPr id="31747" name="Foliennummernplatzhalter 4"/>
          <p:cNvSpPr txBox="1">
            <a:spLocks noGrp="1"/>
          </p:cNvSpPr>
          <p:nvPr/>
        </p:nvSpPr>
        <p:spPr bwMode="auto">
          <a:xfrm>
            <a:off x="6225550" y="6097665"/>
            <a:ext cx="2016178" cy="382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2" tIns="43201" rIns="86402" bIns="43201"/>
          <a:lstStyle>
            <a:lvl1pPr eaLnBrk="0" hangingPunct="0">
              <a:spcBef>
                <a:spcPct val="40000"/>
              </a:spcBef>
              <a:defRPr sz="2000" b="1">
                <a:solidFill>
                  <a:srgbClr val="800000"/>
                </a:solidFill>
                <a:latin typeface="Arial" charset="0"/>
              </a:defRPr>
            </a:lvl1pPr>
            <a:lvl2pPr marL="742950" indent="-285750" eaLnBrk="0" hangingPunct="0">
              <a:spcBef>
                <a:spcPct val="40000"/>
              </a:spcBef>
              <a:buFont typeface="Wingdings" pitchFamily="2" charset="2"/>
              <a:buChar char="§"/>
              <a:defRPr>
                <a:solidFill>
                  <a:schemeClr val="tx1"/>
                </a:solidFill>
                <a:latin typeface="Arial" charset="0"/>
              </a:defRPr>
            </a:lvl2pPr>
            <a:lvl3pPr marL="1143000" indent="-228600" eaLnBrk="0" hangingPunct="0">
              <a:spcBef>
                <a:spcPct val="40000"/>
              </a:spcBef>
              <a:defRPr sz="2400">
                <a:solidFill>
                  <a:schemeClr val="tx1"/>
                </a:solidFill>
                <a:latin typeface="Arial" charset="0"/>
              </a:defRPr>
            </a:lvl3pPr>
            <a:lvl4pPr marL="1600200" indent="-228600" eaLnBrk="0" hangingPunct="0">
              <a:spcBef>
                <a:spcPct val="40000"/>
              </a:spcBef>
              <a:buChar char="–"/>
              <a:defRPr sz="2000">
                <a:solidFill>
                  <a:schemeClr val="tx1"/>
                </a:solidFill>
                <a:latin typeface="Arial" charset="0"/>
              </a:defRPr>
            </a:lvl4pPr>
            <a:lvl5pPr marL="2057400" indent="-228600" eaLnBrk="0" hangingPunct="0">
              <a:spcBef>
                <a:spcPct val="40000"/>
              </a:spcBef>
              <a:buChar char="»"/>
              <a:defRPr sz="2000">
                <a:solidFill>
                  <a:schemeClr val="tx1"/>
                </a:solidFill>
                <a:latin typeface="Arial" charset="0"/>
              </a:defRPr>
            </a:lvl5pPr>
            <a:lvl6pPr marL="2514600" indent="-228600" eaLnBrk="0" fontAlgn="base" hangingPunct="0">
              <a:spcBef>
                <a:spcPct val="40000"/>
              </a:spcBef>
              <a:spcAft>
                <a:spcPct val="0"/>
              </a:spcAft>
              <a:buChar char="»"/>
              <a:defRPr sz="2000">
                <a:solidFill>
                  <a:schemeClr val="tx1"/>
                </a:solidFill>
                <a:latin typeface="Arial" charset="0"/>
              </a:defRPr>
            </a:lvl6pPr>
            <a:lvl7pPr marL="2971800" indent="-228600" eaLnBrk="0" fontAlgn="base" hangingPunct="0">
              <a:spcBef>
                <a:spcPct val="40000"/>
              </a:spcBef>
              <a:spcAft>
                <a:spcPct val="0"/>
              </a:spcAft>
              <a:buChar char="»"/>
              <a:defRPr sz="2000">
                <a:solidFill>
                  <a:schemeClr val="tx1"/>
                </a:solidFill>
                <a:latin typeface="Arial" charset="0"/>
              </a:defRPr>
            </a:lvl7pPr>
            <a:lvl8pPr marL="3429000" indent="-228600" eaLnBrk="0" fontAlgn="base" hangingPunct="0">
              <a:spcBef>
                <a:spcPct val="40000"/>
              </a:spcBef>
              <a:spcAft>
                <a:spcPct val="0"/>
              </a:spcAft>
              <a:buChar char="»"/>
              <a:defRPr sz="2000">
                <a:solidFill>
                  <a:schemeClr val="tx1"/>
                </a:solidFill>
                <a:latin typeface="Arial" charset="0"/>
              </a:defRPr>
            </a:lvl8pPr>
            <a:lvl9pPr marL="3886200" indent="-228600" eaLnBrk="0" fontAlgn="base" hangingPunct="0">
              <a:spcBef>
                <a:spcPct val="40000"/>
              </a:spcBef>
              <a:spcAft>
                <a:spcPct val="0"/>
              </a:spcAft>
              <a:buChar char="»"/>
              <a:defRPr sz="2000">
                <a:solidFill>
                  <a:schemeClr val="tx1"/>
                </a:solidFill>
                <a:latin typeface="Arial" charset="0"/>
              </a:defRPr>
            </a:lvl9pPr>
          </a:lstStyle>
          <a:p>
            <a:pPr algn="r" eaLnBrk="1" hangingPunct="1">
              <a:spcBef>
                <a:spcPct val="0"/>
              </a:spcBef>
            </a:pPr>
            <a:fld id="{BEFCCBC9-D56E-4101-98FB-40C5E515CCD3}" type="slidenum">
              <a:rPr lang="de-DE" altLang="de-DE" sz="1300">
                <a:solidFill>
                  <a:prstClr val="white"/>
                </a:solidFill>
              </a:rPr>
              <a:pPr algn="r" eaLnBrk="1" hangingPunct="1">
                <a:spcBef>
                  <a:spcPct val="0"/>
                </a:spcBef>
              </a:pPr>
              <a:t>16</a:t>
            </a:fld>
            <a:endParaRPr lang="de-DE" altLang="de-DE" sz="1300">
              <a:solidFill>
                <a:prstClr val="white"/>
              </a:solidFill>
            </a:endParaRPr>
          </a:p>
        </p:txBody>
      </p:sp>
    </p:spTree>
    <p:extLst>
      <p:ext uri="{BB962C8B-B14F-4D97-AF65-F5344CB8AC3E}">
        <p14:creationId xmlns:p14="http://schemas.microsoft.com/office/powerpoint/2010/main" val="1750910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oliennummernplatzhalter 2"/>
          <p:cNvSpPr txBox="1">
            <a:spLocks noGrp="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402" tIns="43201" rIns="86402" bIns="43201"/>
          <a:lstStyle>
            <a:lvl1pPr eaLnBrk="0" hangingPunct="0">
              <a:defRPr sz="3600">
                <a:solidFill>
                  <a:schemeClr val="tx1"/>
                </a:solidFill>
                <a:latin typeface="Arial" charset="0"/>
              </a:defRPr>
            </a:lvl1pPr>
            <a:lvl2pPr marL="742950" indent="-285750" eaLnBrk="0" hangingPunct="0">
              <a:defRPr sz="3600">
                <a:solidFill>
                  <a:schemeClr val="tx1"/>
                </a:solidFill>
                <a:latin typeface="Arial" charset="0"/>
              </a:defRPr>
            </a:lvl2pPr>
            <a:lvl3pPr marL="1143000" indent="-228600" eaLnBrk="0" hangingPunct="0">
              <a:defRPr sz="3600">
                <a:solidFill>
                  <a:schemeClr val="tx1"/>
                </a:solidFill>
                <a:latin typeface="Arial" charset="0"/>
              </a:defRPr>
            </a:lvl3pPr>
            <a:lvl4pPr marL="1600200" indent="-228600" eaLnBrk="0" hangingPunct="0">
              <a:defRPr sz="3600">
                <a:solidFill>
                  <a:schemeClr val="tx1"/>
                </a:solidFill>
                <a:latin typeface="Arial" charset="0"/>
              </a:defRPr>
            </a:lvl4pPr>
            <a:lvl5pPr marL="2057400" indent="-228600" eaLnBrk="0" hangingPunct="0">
              <a:defRPr sz="3600">
                <a:solidFill>
                  <a:schemeClr val="tx1"/>
                </a:solidFill>
                <a:latin typeface="Arial" charset="0"/>
              </a:defRPr>
            </a:lvl5pPr>
            <a:lvl6pPr marL="2514600" indent="-228600" eaLnBrk="0" fontAlgn="base" hangingPunct="0">
              <a:spcBef>
                <a:spcPct val="0"/>
              </a:spcBef>
              <a:spcAft>
                <a:spcPct val="0"/>
              </a:spcAft>
              <a:defRPr sz="3600">
                <a:solidFill>
                  <a:schemeClr val="tx1"/>
                </a:solidFill>
                <a:latin typeface="Arial" charset="0"/>
              </a:defRPr>
            </a:lvl6pPr>
            <a:lvl7pPr marL="2971800" indent="-228600" eaLnBrk="0" fontAlgn="base" hangingPunct="0">
              <a:spcBef>
                <a:spcPct val="0"/>
              </a:spcBef>
              <a:spcAft>
                <a:spcPct val="0"/>
              </a:spcAft>
              <a:defRPr sz="3600">
                <a:solidFill>
                  <a:schemeClr val="tx1"/>
                </a:solidFill>
                <a:latin typeface="Arial" charset="0"/>
              </a:defRPr>
            </a:lvl7pPr>
            <a:lvl8pPr marL="3429000" indent="-228600" eaLnBrk="0" fontAlgn="base" hangingPunct="0">
              <a:spcBef>
                <a:spcPct val="0"/>
              </a:spcBef>
              <a:spcAft>
                <a:spcPct val="0"/>
              </a:spcAft>
              <a:defRPr sz="3600">
                <a:solidFill>
                  <a:schemeClr val="tx1"/>
                </a:solidFill>
                <a:latin typeface="Arial" charset="0"/>
              </a:defRPr>
            </a:lvl8pPr>
            <a:lvl9pPr marL="3886200" indent="-228600" eaLnBrk="0" fontAlgn="base" hangingPunct="0">
              <a:spcBef>
                <a:spcPct val="0"/>
              </a:spcBef>
              <a:spcAft>
                <a:spcPct val="0"/>
              </a:spcAft>
              <a:defRPr sz="3600">
                <a:solidFill>
                  <a:schemeClr val="tx1"/>
                </a:solidFill>
                <a:latin typeface="Arial" charset="0"/>
              </a:defRPr>
            </a:lvl9pPr>
          </a:lstStyle>
          <a:p>
            <a:pPr algn="r" eaLnBrk="1" hangingPunct="1"/>
            <a:fld id="{0F094A5E-7DA5-4FBB-9A5F-23220EB9BB2D}" type="slidenum">
              <a:rPr lang="de-DE" altLang="de-DE" sz="1300" b="1">
                <a:solidFill>
                  <a:prstClr val="white"/>
                </a:solidFill>
              </a:rPr>
              <a:pPr algn="r" eaLnBrk="1" hangingPunct="1"/>
              <a:t>17</a:t>
            </a:fld>
            <a:endParaRPr lang="de-DE" altLang="de-DE" sz="1300" b="1">
              <a:solidFill>
                <a:prstClr val="white"/>
              </a:solidFill>
            </a:endParaRPr>
          </a:p>
        </p:txBody>
      </p:sp>
      <p:sp>
        <p:nvSpPr>
          <p:cNvPr id="33795" name="Fußzeilenplatzhalter 3"/>
          <p:cNvSpPr txBox="1">
            <a:spLocks noGrp="1"/>
          </p:cNvSpPr>
          <p:nvPr/>
        </p:nvSpPr>
        <p:spPr bwMode="auto">
          <a:xfrm>
            <a:off x="2034180" y="6097665"/>
            <a:ext cx="4360886" cy="382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2" tIns="43201" rIns="86402" bIns="43201"/>
          <a:lstStyle>
            <a:lvl1pPr eaLnBrk="0" hangingPunct="0">
              <a:defRPr sz="3600">
                <a:solidFill>
                  <a:schemeClr val="tx1"/>
                </a:solidFill>
                <a:latin typeface="Arial" charset="0"/>
              </a:defRPr>
            </a:lvl1pPr>
            <a:lvl2pPr marL="742950" indent="-285750" eaLnBrk="0" hangingPunct="0">
              <a:defRPr sz="3600">
                <a:solidFill>
                  <a:schemeClr val="tx1"/>
                </a:solidFill>
                <a:latin typeface="Arial" charset="0"/>
              </a:defRPr>
            </a:lvl2pPr>
            <a:lvl3pPr marL="1143000" indent="-228600" eaLnBrk="0" hangingPunct="0">
              <a:defRPr sz="3600">
                <a:solidFill>
                  <a:schemeClr val="tx1"/>
                </a:solidFill>
                <a:latin typeface="Arial" charset="0"/>
              </a:defRPr>
            </a:lvl3pPr>
            <a:lvl4pPr marL="1600200" indent="-228600" eaLnBrk="0" hangingPunct="0">
              <a:defRPr sz="3600">
                <a:solidFill>
                  <a:schemeClr val="tx1"/>
                </a:solidFill>
                <a:latin typeface="Arial" charset="0"/>
              </a:defRPr>
            </a:lvl4pPr>
            <a:lvl5pPr marL="2057400" indent="-228600" eaLnBrk="0" hangingPunct="0">
              <a:defRPr sz="3600">
                <a:solidFill>
                  <a:schemeClr val="tx1"/>
                </a:solidFill>
                <a:latin typeface="Arial" charset="0"/>
              </a:defRPr>
            </a:lvl5pPr>
            <a:lvl6pPr marL="2514600" indent="-228600" eaLnBrk="0" fontAlgn="base" hangingPunct="0">
              <a:spcBef>
                <a:spcPct val="0"/>
              </a:spcBef>
              <a:spcAft>
                <a:spcPct val="0"/>
              </a:spcAft>
              <a:defRPr sz="3600">
                <a:solidFill>
                  <a:schemeClr val="tx1"/>
                </a:solidFill>
                <a:latin typeface="Arial" charset="0"/>
              </a:defRPr>
            </a:lvl6pPr>
            <a:lvl7pPr marL="2971800" indent="-228600" eaLnBrk="0" fontAlgn="base" hangingPunct="0">
              <a:spcBef>
                <a:spcPct val="0"/>
              </a:spcBef>
              <a:spcAft>
                <a:spcPct val="0"/>
              </a:spcAft>
              <a:defRPr sz="3600">
                <a:solidFill>
                  <a:schemeClr val="tx1"/>
                </a:solidFill>
                <a:latin typeface="Arial" charset="0"/>
              </a:defRPr>
            </a:lvl7pPr>
            <a:lvl8pPr marL="3429000" indent="-228600" eaLnBrk="0" fontAlgn="base" hangingPunct="0">
              <a:spcBef>
                <a:spcPct val="0"/>
              </a:spcBef>
              <a:spcAft>
                <a:spcPct val="0"/>
              </a:spcAft>
              <a:defRPr sz="3600">
                <a:solidFill>
                  <a:schemeClr val="tx1"/>
                </a:solidFill>
                <a:latin typeface="Arial" charset="0"/>
              </a:defRPr>
            </a:lvl8pPr>
            <a:lvl9pPr marL="3886200" indent="-228600" eaLnBrk="0" fontAlgn="base" hangingPunct="0">
              <a:spcBef>
                <a:spcPct val="0"/>
              </a:spcBef>
              <a:spcAft>
                <a:spcPct val="0"/>
              </a:spcAft>
              <a:defRPr sz="3600">
                <a:solidFill>
                  <a:schemeClr val="tx1"/>
                </a:solidFill>
                <a:latin typeface="Arial" charset="0"/>
              </a:defRPr>
            </a:lvl9pPr>
          </a:lstStyle>
          <a:p>
            <a:pPr algn="ctr" eaLnBrk="1" hangingPunct="1"/>
            <a:r>
              <a:rPr lang="de-DE" altLang="de-DE" sz="1300" b="1">
                <a:solidFill>
                  <a:prstClr val="white"/>
                </a:solidFill>
              </a:rPr>
              <a:t>Nissen - Plagiat und Plagiaterkennung</a:t>
            </a:r>
          </a:p>
        </p:txBody>
      </p:sp>
      <p:sp>
        <p:nvSpPr>
          <p:cNvPr id="33796" name="Foliennummernplatzhalter 4"/>
          <p:cNvSpPr txBox="1">
            <a:spLocks noGrp="1"/>
          </p:cNvSpPr>
          <p:nvPr/>
        </p:nvSpPr>
        <p:spPr bwMode="auto">
          <a:xfrm>
            <a:off x="6225550" y="6097665"/>
            <a:ext cx="2016178" cy="382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2" tIns="43201" rIns="86402" bIns="43201"/>
          <a:lstStyle>
            <a:lvl1pPr eaLnBrk="0" hangingPunct="0">
              <a:defRPr sz="3600">
                <a:solidFill>
                  <a:schemeClr val="tx1"/>
                </a:solidFill>
                <a:latin typeface="Arial" charset="0"/>
              </a:defRPr>
            </a:lvl1pPr>
            <a:lvl2pPr marL="742950" indent="-285750" eaLnBrk="0" hangingPunct="0">
              <a:defRPr sz="3600">
                <a:solidFill>
                  <a:schemeClr val="tx1"/>
                </a:solidFill>
                <a:latin typeface="Arial" charset="0"/>
              </a:defRPr>
            </a:lvl2pPr>
            <a:lvl3pPr marL="1143000" indent="-228600" eaLnBrk="0" hangingPunct="0">
              <a:defRPr sz="3600">
                <a:solidFill>
                  <a:schemeClr val="tx1"/>
                </a:solidFill>
                <a:latin typeface="Arial" charset="0"/>
              </a:defRPr>
            </a:lvl3pPr>
            <a:lvl4pPr marL="1600200" indent="-228600" eaLnBrk="0" hangingPunct="0">
              <a:defRPr sz="3600">
                <a:solidFill>
                  <a:schemeClr val="tx1"/>
                </a:solidFill>
                <a:latin typeface="Arial" charset="0"/>
              </a:defRPr>
            </a:lvl4pPr>
            <a:lvl5pPr marL="2057400" indent="-228600" eaLnBrk="0" hangingPunct="0">
              <a:defRPr sz="3600">
                <a:solidFill>
                  <a:schemeClr val="tx1"/>
                </a:solidFill>
                <a:latin typeface="Arial" charset="0"/>
              </a:defRPr>
            </a:lvl5pPr>
            <a:lvl6pPr marL="2514600" indent="-228600" eaLnBrk="0" fontAlgn="base" hangingPunct="0">
              <a:spcBef>
                <a:spcPct val="0"/>
              </a:spcBef>
              <a:spcAft>
                <a:spcPct val="0"/>
              </a:spcAft>
              <a:defRPr sz="3600">
                <a:solidFill>
                  <a:schemeClr val="tx1"/>
                </a:solidFill>
                <a:latin typeface="Arial" charset="0"/>
              </a:defRPr>
            </a:lvl6pPr>
            <a:lvl7pPr marL="2971800" indent="-228600" eaLnBrk="0" fontAlgn="base" hangingPunct="0">
              <a:spcBef>
                <a:spcPct val="0"/>
              </a:spcBef>
              <a:spcAft>
                <a:spcPct val="0"/>
              </a:spcAft>
              <a:defRPr sz="3600">
                <a:solidFill>
                  <a:schemeClr val="tx1"/>
                </a:solidFill>
                <a:latin typeface="Arial" charset="0"/>
              </a:defRPr>
            </a:lvl7pPr>
            <a:lvl8pPr marL="3429000" indent="-228600" eaLnBrk="0" fontAlgn="base" hangingPunct="0">
              <a:spcBef>
                <a:spcPct val="0"/>
              </a:spcBef>
              <a:spcAft>
                <a:spcPct val="0"/>
              </a:spcAft>
              <a:defRPr sz="3600">
                <a:solidFill>
                  <a:schemeClr val="tx1"/>
                </a:solidFill>
                <a:latin typeface="Arial" charset="0"/>
              </a:defRPr>
            </a:lvl8pPr>
            <a:lvl9pPr marL="3886200" indent="-228600" eaLnBrk="0" fontAlgn="base" hangingPunct="0">
              <a:spcBef>
                <a:spcPct val="0"/>
              </a:spcBef>
              <a:spcAft>
                <a:spcPct val="0"/>
              </a:spcAft>
              <a:defRPr sz="3600">
                <a:solidFill>
                  <a:schemeClr val="tx1"/>
                </a:solidFill>
                <a:latin typeface="Arial" charset="0"/>
              </a:defRPr>
            </a:lvl9pPr>
          </a:lstStyle>
          <a:p>
            <a:pPr algn="r" eaLnBrk="1" hangingPunct="1"/>
            <a:fld id="{23EB5030-74D3-459A-ABE1-D92165310574}" type="slidenum">
              <a:rPr lang="de-DE" altLang="de-DE" sz="1300" b="1">
                <a:solidFill>
                  <a:prstClr val="white"/>
                </a:solidFill>
              </a:rPr>
              <a:pPr algn="r" eaLnBrk="1" hangingPunct="1"/>
              <a:t>17</a:t>
            </a:fld>
            <a:endParaRPr lang="de-DE" altLang="de-DE" sz="1300" b="1">
              <a:solidFill>
                <a:prstClr val="white"/>
              </a:solidFill>
            </a:endParaRPr>
          </a:p>
        </p:txBody>
      </p:sp>
      <p:pic>
        <p:nvPicPr>
          <p:cNvPr id="33797" name="Grafik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7140" y="13501"/>
            <a:ext cx="6654588"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57048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oliennummernplatzhalter 2"/>
          <p:cNvSpPr txBox="1">
            <a:spLocks noGrp="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402" tIns="43201" rIns="86402" bIns="43201"/>
          <a:lstStyle>
            <a:lvl1pPr eaLnBrk="0" hangingPunct="0">
              <a:defRPr sz="3600">
                <a:solidFill>
                  <a:schemeClr val="tx1"/>
                </a:solidFill>
                <a:latin typeface="Arial" charset="0"/>
              </a:defRPr>
            </a:lvl1pPr>
            <a:lvl2pPr marL="742950" indent="-285750" eaLnBrk="0" hangingPunct="0">
              <a:defRPr sz="3600">
                <a:solidFill>
                  <a:schemeClr val="tx1"/>
                </a:solidFill>
                <a:latin typeface="Arial" charset="0"/>
              </a:defRPr>
            </a:lvl2pPr>
            <a:lvl3pPr marL="1143000" indent="-228600" eaLnBrk="0" hangingPunct="0">
              <a:defRPr sz="3600">
                <a:solidFill>
                  <a:schemeClr val="tx1"/>
                </a:solidFill>
                <a:latin typeface="Arial" charset="0"/>
              </a:defRPr>
            </a:lvl3pPr>
            <a:lvl4pPr marL="1600200" indent="-228600" eaLnBrk="0" hangingPunct="0">
              <a:defRPr sz="3600">
                <a:solidFill>
                  <a:schemeClr val="tx1"/>
                </a:solidFill>
                <a:latin typeface="Arial" charset="0"/>
              </a:defRPr>
            </a:lvl4pPr>
            <a:lvl5pPr marL="2057400" indent="-228600" eaLnBrk="0" hangingPunct="0">
              <a:defRPr sz="3600">
                <a:solidFill>
                  <a:schemeClr val="tx1"/>
                </a:solidFill>
                <a:latin typeface="Arial" charset="0"/>
              </a:defRPr>
            </a:lvl5pPr>
            <a:lvl6pPr marL="2514600" indent="-228600" eaLnBrk="0" fontAlgn="base" hangingPunct="0">
              <a:spcBef>
                <a:spcPct val="0"/>
              </a:spcBef>
              <a:spcAft>
                <a:spcPct val="0"/>
              </a:spcAft>
              <a:defRPr sz="3600">
                <a:solidFill>
                  <a:schemeClr val="tx1"/>
                </a:solidFill>
                <a:latin typeface="Arial" charset="0"/>
              </a:defRPr>
            </a:lvl6pPr>
            <a:lvl7pPr marL="2971800" indent="-228600" eaLnBrk="0" fontAlgn="base" hangingPunct="0">
              <a:spcBef>
                <a:spcPct val="0"/>
              </a:spcBef>
              <a:spcAft>
                <a:spcPct val="0"/>
              </a:spcAft>
              <a:defRPr sz="3600">
                <a:solidFill>
                  <a:schemeClr val="tx1"/>
                </a:solidFill>
                <a:latin typeface="Arial" charset="0"/>
              </a:defRPr>
            </a:lvl7pPr>
            <a:lvl8pPr marL="3429000" indent="-228600" eaLnBrk="0" fontAlgn="base" hangingPunct="0">
              <a:spcBef>
                <a:spcPct val="0"/>
              </a:spcBef>
              <a:spcAft>
                <a:spcPct val="0"/>
              </a:spcAft>
              <a:defRPr sz="3600">
                <a:solidFill>
                  <a:schemeClr val="tx1"/>
                </a:solidFill>
                <a:latin typeface="Arial" charset="0"/>
              </a:defRPr>
            </a:lvl8pPr>
            <a:lvl9pPr marL="3886200" indent="-228600" eaLnBrk="0" fontAlgn="base" hangingPunct="0">
              <a:spcBef>
                <a:spcPct val="0"/>
              </a:spcBef>
              <a:spcAft>
                <a:spcPct val="0"/>
              </a:spcAft>
              <a:defRPr sz="3600">
                <a:solidFill>
                  <a:schemeClr val="tx1"/>
                </a:solidFill>
                <a:latin typeface="Arial" charset="0"/>
              </a:defRPr>
            </a:lvl9pPr>
          </a:lstStyle>
          <a:p>
            <a:pPr algn="r" eaLnBrk="1" hangingPunct="1"/>
            <a:fld id="{8311643A-58C4-46F8-8293-3848E27ACA1B}" type="slidenum">
              <a:rPr lang="de-DE" altLang="de-DE" sz="1300" b="1">
                <a:solidFill>
                  <a:prstClr val="white"/>
                </a:solidFill>
              </a:rPr>
              <a:pPr algn="r" eaLnBrk="1" hangingPunct="1"/>
              <a:t>18</a:t>
            </a:fld>
            <a:endParaRPr lang="de-DE" altLang="de-DE" sz="1300" b="1">
              <a:solidFill>
                <a:prstClr val="white"/>
              </a:solidFill>
            </a:endParaRPr>
          </a:p>
        </p:txBody>
      </p:sp>
      <p:sp>
        <p:nvSpPr>
          <p:cNvPr id="34820" name="Foliennummernplatzhalter 4"/>
          <p:cNvSpPr txBox="1">
            <a:spLocks noGrp="1"/>
          </p:cNvSpPr>
          <p:nvPr/>
        </p:nvSpPr>
        <p:spPr bwMode="auto">
          <a:xfrm>
            <a:off x="6225550" y="6097665"/>
            <a:ext cx="2016178" cy="382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2" tIns="43201" rIns="86402" bIns="43201"/>
          <a:lstStyle>
            <a:lvl1pPr eaLnBrk="0" hangingPunct="0">
              <a:defRPr sz="3600">
                <a:solidFill>
                  <a:schemeClr val="tx1"/>
                </a:solidFill>
                <a:latin typeface="Arial" charset="0"/>
              </a:defRPr>
            </a:lvl1pPr>
            <a:lvl2pPr marL="742950" indent="-285750" eaLnBrk="0" hangingPunct="0">
              <a:defRPr sz="3600">
                <a:solidFill>
                  <a:schemeClr val="tx1"/>
                </a:solidFill>
                <a:latin typeface="Arial" charset="0"/>
              </a:defRPr>
            </a:lvl2pPr>
            <a:lvl3pPr marL="1143000" indent="-228600" eaLnBrk="0" hangingPunct="0">
              <a:defRPr sz="3600">
                <a:solidFill>
                  <a:schemeClr val="tx1"/>
                </a:solidFill>
                <a:latin typeface="Arial" charset="0"/>
              </a:defRPr>
            </a:lvl3pPr>
            <a:lvl4pPr marL="1600200" indent="-228600" eaLnBrk="0" hangingPunct="0">
              <a:defRPr sz="3600">
                <a:solidFill>
                  <a:schemeClr val="tx1"/>
                </a:solidFill>
                <a:latin typeface="Arial" charset="0"/>
              </a:defRPr>
            </a:lvl4pPr>
            <a:lvl5pPr marL="2057400" indent="-228600" eaLnBrk="0" hangingPunct="0">
              <a:defRPr sz="3600">
                <a:solidFill>
                  <a:schemeClr val="tx1"/>
                </a:solidFill>
                <a:latin typeface="Arial" charset="0"/>
              </a:defRPr>
            </a:lvl5pPr>
            <a:lvl6pPr marL="2514600" indent="-228600" eaLnBrk="0" fontAlgn="base" hangingPunct="0">
              <a:spcBef>
                <a:spcPct val="0"/>
              </a:spcBef>
              <a:spcAft>
                <a:spcPct val="0"/>
              </a:spcAft>
              <a:defRPr sz="3600">
                <a:solidFill>
                  <a:schemeClr val="tx1"/>
                </a:solidFill>
                <a:latin typeface="Arial" charset="0"/>
              </a:defRPr>
            </a:lvl6pPr>
            <a:lvl7pPr marL="2971800" indent="-228600" eaLnBrk="0" fontAlgn="base" hangingPunct="0">
              <a:spcBef>
                <a:spcPct val="0"/>
              </a:spcBef>
              <a:spcAft>
                <a:spcPct val="0"/>
              </a:spcAft>
              <a:defRPr sz="3600">
                <a:solidFill>
                  <a:schemeClr val="tx1"/>
                </a:solidFill>
                <a:latin typeface="Arial" charset="0"/>
              </a:defRPr>
            </a:lvl7pPr>
            <a:lvl8pPr marL="3429000" indent="-228600" eaLnBrk="0" fontAlgn="base" hangingPunct="0">
              <a:spcBef>
                <a:spcPct val="0"/>
              </a:spcBef>
              <a:spcAft>
                <a:spcPct val="0"/>
              </a:spcAft>
              <a:defRPr sz="3600">
                <a:solidFill>
                  <a:schemeClr val="tx1"/>
                </a:solidFill>
                <a:latin typeface="Arial" charset="0"/>
              </a:defRPr>
            </a:lvl8pPr>
            <a:lvl9pPr marL="3886200" indent="-228600" eaLnBrk="0" fontAlgn="base" hangingPunct="0">
              <a:spcBef>
                <a:spcPct val="0"/>
              </a:spcBef>
              <a:spcAft>
                <a:spcPct val="0"/>
              </a:spcAft>
              <a:defRPr sz="3600">
                <a:solidFill>
                  <a:schemeClr val="tx1"/>
                </a:solidFill>
                <a:latin typeface="Arial" charset="0"/>
              </a:defRPr>
            </a:lvl9pPr>
          </a:lstStyle>
          <a:p>
            <a:pPr algn="r" eaLnBrk="1" hangingPunct="1"/>
            <a:fld id="{524CD3BD-61E2-4269-9ED7-C82469FB0364}" type="slidenum">
              <a:rPr lang="de-DE" altLang="de-DE" sz="1300" b="1">
                <a:solidFill>
                  <a:prstClr val="white"/>
                </a:solidFill>
              </a:rPr>
              <a:pPr algn="r" eaLnBrk="1" hangingPunct="1"/>
              <a:t>18</a:t>
            </a:fld>
            <a:endParaRPr lang="de-DE" altLang="de-DE" sz="1300" b="1">
              <a:solidFill>
                <a:prstClr val="white"/>
              </a:solidFill>
            </a:endParaRPr>
          </a:p>
        </p:txBody>
      </p:sp>
      <p:pic>
        <p:nvPicPr>
          <p:cNvPr id="34821" name="Grafik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924553"/>
            <a:ext cx="8640763" cy="2709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tel 2"/>
          <p:cNvSpPr>
            <a:spLocks noGrp="1"/>
          </p:cNvSpPr>
          <p:nvPr>
            <p:ph type="title"/>
          </p:nvPr>
        </p:nvSpPr>
        <p:spPr/>
        <p:txBody>
          <a:bodyPr/>
          <a:lstStyle/>
          <a:p>
            <a:r>
              <a:rPr lang="de-DE" dirty="0" err="1" smtClean="0"/>
              <a:t>turnitin</a:t>
            </a:r>
            <a:endParaRPr lang="de-DE" dirty="0"/>
          </a:p>
        </p:txBody>
      </p:sp>
    </p:spTree>
    <p:extLst>
      <p:ext uri="{BB962C8B-B14F-4D97-AF65-F5344CB8AC3E}">
        <p14:creationId xmlns:p14="http://schemas.microsoft.com/office/powerpoint/2010/main" val="306241760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0" y="215751"/>
            <a:ext cx="8640763" cy="568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48771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Text Box 1"/>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pPr>
            <a:endParaRPr lang="de-DE" altLang="de-DE" sz="2300" dirty="0">
              <a:solidFill>
                <a:srgbClr val="FFFFFF"/>
              </a:solidFill>
            </a:endParaRPr>
          </a:p>
        </p:txBody>
      </p:sp>
      <p:sp>
        <p:nvSpPr>
          <p:cNvPr id="4099" name="Text Box 2"/>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30200" indent="-330200"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1pPr>
            <a:lvl2pPr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2pPr>
            <a:lvl3pPr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3pPr>
            <a:lvl4pPr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4pPr>
            <a:lvl5pPr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9pPr>
          </a:lstStyle>
          <a:p>
            <a:pPr eaLnBrk="1" hangingPunct="1">
              <a:buFont typeface="Arial" charset="0"/>
              <a:buChar char="•"/>
            </a:pPr>
            <a:endParaRPr lang="de-DE" altLang="de-DE" dirty="0"/>
          </a:p>
        </p:txBody>
      </p:sp>
      <p:sp>
        <p:nvSpPr>
          <p:cNvPr id="4" name="Titel 3"/>
          <p:cNvSpPr>
            <a:spLocks noGrp="1"/>
          </p:cNvSpPr>
          <p:nvPr>
            <p:ph type="title"/>
          </p:nvPr>
        </p:nvSpPr>
        <p:spPr/>
        <p:txBody>
          <a:bodyPr/>
          <a:lstStyle/>
          <a:p>
            <a:r>
              <a:rPr lang="de-DE" dirty="0"/>
              <a:t>Nutzungshinweis</a:t>
            </a:r>
            <a:br>
              <a:rPr lang="de-DE" dirty="0"/>
            </a:br>
            <a:endParaRPr lang="de-DE" dirty="0"/>
          </a:p>
        </p:txBody>
      </p:sp>
      <p:sp>
        <p:nvSpPr>
          <p:cNvPr id="5" name="Inhaltsplatzhalter 4"/>
          <p:cNvSpPr>
            <a:spLocks noGrp="1"/>
          </p:cNvSpPr>
          <p:nvPr>
            <p:ph idx="1"/>
          </p:nvPr>
        </p:nvSpPr>
        <p:spPr/>
        <p:txBody>
          <a:bodyPr/>
          <a:lstStyle/>
          <a:p>
            <a:pPr marL="285750" indent="-285750">
              <a:buFont typeface="Arial" panose="020B0604020202020204" pitchFamily="34" charset="0"/>
              <a:buChar char="•"/>
            </a:pPr>
            <a:r>
              <a:rPr lang="de-DE" dirty="0"/>
              <a:t>Dieser Foliensatz ist nur für den internen Gebrauch innerhalb des „Basiskurs für ein nachhaltiges Studium“ vorgesehen. </a:t>
            </a:r>
            <a:r>
              <a:rPr lang="de-DE" dirty="0" smtClean="0"/>
              <a:t>Weitergabe </a:t>
            </a:r>
            <a:r>
              <a:rPr lang="de-DE" dirty="0"/>
              <a:t>an Dritte bitte nur nach vorheriger Rücksprache.</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Ansprechpartner bei Rückfragen zu </a:t>
            </a:r>
            <a:r>
              <a:rPr lang="de-DE" dirty="0" smtClean="0"/>
              <a:t>Inhalten, Konzept </a:t>
            </a:r>
            <a:r>
              <a:rPr lang="de-DE" dirty="0"/>
              <a:t>und Materialien: </a:t>
            </a:r>
            <a:r>
              <a:rPr lang="de-DE" dirty="0" smtClean="0"/>
              <a:t>Jochen </a:t>
            </a:r>
            <a:r>
              <a:rPr lang="de-DE" dirty="0"/>
              <a:t>Apel (apel@ub.uni-heidelberg.de)</a:t>
            </a:r>
          </a:p>
          <a:p>
            <a:r>
              <a:rPr lang="de-DE" dirty="0"/>
              <a:t>	 </a:t>
            </a:r>
          </a:p>
          <a:p>
            <a:r>
              <a:rPr lang="de-DE" dirty="0"/>
              <a:t> </a:t>
            </a:r>
          </a:p>
          <a:p>
            <a:endParaRPr lang="de-DE" dirty="0"/>
          </a:p>
        </p:txBody>
      </p:sp>
    </p:spTree>
    <p:extLst>
      <p:ext uri="{BB962C8B-B14F-4D97-AF65-F5344CB8AC3E}">
        <p14:creationId xmlns:p14="http://schemas.microsoft.com/office/powerpoint/2010/main" val="1165797730"/>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Urheberrecht im Studium</a:t>
            </a:r>
            <a:endParaRPr lang="de-DE" dirty="0"/>
          </a:p>
        </p:txBody>
      </p:sp>
      <p:sp>
        <p:nvSpPr>
          <p:cNvPr id="3" name="Inhaltsplatzhalter 2"/>
          <p:cNvSpPr>
            <a:spLocks noGrp="1"/>
          </p:cNvSpPr>
          <p:nvPr>
            <p:ph idx="1"/>
          </p:nvPr>
        </p:nvSpPr>
        <p:spPr/>
        <p:txBody>
          <a:bodyPr/>
          <a:lstStyle/>
          <a:p>
            <a:pP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a:solidFill>
                  <a:srgbClr val="C61826"/>
                </a:solidFill>
              </a:rPr>
              <a:t>§ 1 Allgemeines</a:t>
            </a:r>
          </a:p>
          <a:p>
            <a:r>
              <a:rPr lang="de-DE" dirty="0"/>
              <a:t>Die Urheber von Werken der Literatur, Wissenschaft und Kunst genießen für ihre Werke Schutz nach Maßgabe dieses Gesetzes.</a:t>
            </a:r>
          </a:p>
          <a:p>
            <a:r>
              <a:rPr lang="de-DE" dirty="0"/>
              <a:t> </a:t>
            </a:r>
          </a:p>
          <a:p>
            <a:pP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a:solidFill>
                  <a:srgbClr val="C61826"/>
                </a:solidFill>
              </a:rPr>
              <a:t>§ 2 Geschützte Werke</a:t>
            </a:r>
          </a:p>
          <a:p>
            <a:r>
              <a:rPr lang="de-DE" dirty="0"/>
              <a:t>(1) Zu den geschützten Werken der Literatur, Wissenschaft und Kunst gehören insbesondere:</a:t>
            </a:r>
          </a:p>
          <a:p>
            <a:r>
              <a:rPr lang="de-DE" dirty="0"/>
              <a:t>1. Sprachwerke, wie Schriftwerke, Reden und Computerprogramme;</a:t>
            </a:r>
          </a:p>
          <a:p>
            <a:r>
              <a:rPr lang="de-DE" dirty="0"/>
              <a:t>[...]</a:t>
            </a:r>
          </a:p>
          <a:p>
            <a:r>
              <a:rPr lang="de-DE" dirty="0"/>
              <a:t>7. Darstellungen wissenschaftlicher oder technischer Art, wie Zeichnungen, Pläne, Karten, Skizzen, Tabellen und plastische Darstellungen.</a:t>
            </a:r>
          </a:p>
          <a:p>
            <a:r>
              <a:rPr lang="de-DE" dirty="0"/>
              <a:t>(2) Werke im Sinne dieses Gesetzes sind nur persönliche geistige Schöpfungen</a:t>
            </a:r>
            <a:r>
              <a:rPr lang="de-DE" dirty="0" smtClean="0"/>
              <a:t>.</a:t>
            </a:r>
          </a:p>
          <a:p>
            <a:endParaRPr lang="de-DE" dirty="0"/>
          </a:p>
        </p:txBody>
      </p:sp>
      <p:sp>
        <p:nvSpPr>
          <p:cNvPr id="4" name="Foliennummernplatzhalter 3"/>
          <p:cNvSpPr>
            <a:spLocks noGrp="1"/>
          </p:cNvSpPr>
          <p:nvPr>
            <p:ph type="sldNum" sz="quarter" idx="11"/>
          </p:nvPr>
        </p:nvSpPr>
        <p:spPr/>
        <p:txBody>
          <a:bodyPr/>
          <a:lstStyle/>
          <a:p>
            <a:fld id="{07053105-46D4-45F1-B240-1ADB9A43761E}" type="slidenum">
              <a:rPr lang="de-DE" smtClean="0">
                <a:solidFill>
                  <a:prstClr val="black"/>
                </a:solidFill>
              </a:rPr>
              <a:pPr/>
              <a:t>20</a:t>
            </a:fld>
            <a:endParaRPr lang="de-DE">
              <a:solidFill>
                <a:prstClr val="black"/>
              </a:solidFill>
            </a:endParaRPr>
          </a:p>
        </p:txBody>
      </p:sp>
    </p:spTree>
    <p:extLst>
      <p:ext uri="{BB962C8B-B14F-4D97-AF65-F5344CB8AC3E}">
        <p14:creationId xmlns:p14="http://schemas.microsoft.com/office/powerpoint/2010/main" val="21567074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Urheberrecht im Studium</a:t>
            </a:r>
          </a:p>
        </p:txBody>
      </p:sp>
      <p:sp>
        <p:nvSpPr>
          <p:cNvPr id="3" name="Inhaltsplatzhalter 2"/>
          <p:cNvSpPr>
            <a:spLocks noGrp="1"/>
          </p:cNvSpPr>
          <p:nvPr>
            <p:ph idx="1"/>
          </p:nvPr>
        </p:nvSpPr>
        <p:spPr/>
        <p:txBody>
          <a:bodyPr/>
          <a:lstStyle/>
          <a:p>
            <a:pP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smtClean="0">
                <a:solidFill>
                  <a:srgbClr val="C61826"/>
                </a:solidFill>
              </a:rPr>
              <a:t>Verwertungsrecht, Nutzungsrechte und Schrankenregelungen</a:t>
            </a:r>
          </a:p>
          <a:p>
            <a:pPr>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de-DE" sz="1800" b="1" dirty="0">
              <a:solidFill>
                <a:srgbClr val="C61826"/>
              </a:solidFill>
            </a:endParaRPr>
          </a:p>
          <a:p>
            <a:pPr marL="285750" indent="-285750">
              <a:buFont typeface="Arial" panose="020B0604020202020204" pitchFamily="34" charset="0"/>
              <a:buChar char="•"/>
            </a:pPr>
            <a:r>
              <a:rPr lang="de-DE" dirty="0"/>
              <a:t>Der Urheber hat das ausschließliche Recht sein werk körperlich zu verwerten (z.B. zu </a:t>
            </a:r>
            <a:r>
              <a:rPr lang="de-DE" dirty="0" smtClean="0"/>
              <a:t>vervielfältigen </a:t>
            </a:r>
            <a:r>
              <a:rPr lang="de-DE" dirty="0"/>
              <a:t>oder zu verbreiten</a:t>
            </a:r>
            <a:r>
              <a:rPr lang="de-DE" dirty="0" smtClean="0"/>
              <a:t>) oder öffentlich wiederzugeben.</a:t>
            </a:r>
          </a:p>
          <a:p>
            <a:pPr marL="285750" indent="-285750">
              <a:buFont typeface="Arial" panose="020B0604020202020204" pitchFamily="34" charset="0"/>
              <a:buChar char="•"/>
            </a:pPr>
            <a:r>
              <a:rPr lang="de-DE" dirty="0" smtClean="0"/>
              <a:t>Der Urheber kann Dritten jedoch entsprechende einfache oder ausschließliche Nutzungsrechte einräumen.</a:t>
            </a:r>
          </a:p>
          <a:p>
            <a:pPr marL="285750" indent="-285750">
              <a:buFont typeface="Arial" panose="020B0604020202020204" pitchFamily="34" charset="0"/>
              <a:buChar char="•"/>
            </a:pPr>
            <a:r>
              <a:rPr lang="de-DE" dirty="0" smtClean="0"/>
              <a:t>Es gibt urheberrechtliche Schrankenregelungen, die die Verwertungsrechte des Urhebers einschränken.</a:t>
            </a:r>
          </a:p>
          <a:p>
            <a:pPr marL="508000" lvl="1" indent="-285750">
              <a:buFont typeface="Arial" panose="020B0604020202020204" pitchFamily="34" charset="0"/>
              <a:buChar char="•"/>
            </a:pPr>
            <a:r>
              <a:rPr lang="de-DE" dirty="0" err="1" smtClean="0"/>
              <a:t>Bsp</a:t>
            </a:r>
            <a:r>
              <a:rPr lang="de-DE" dirty="0" smtClean="0"/>
              <a:t>: Zitat – um wissenschaftlichen Austausch möglich zu machen, ist es erlaubt, zu zitieren, ohne den Urheber um Erlaubnis fragen zu müssen.</a:t>
            </a:r>
          </a:p>
          <a:p>
            <a:pPr marL="508000" lvl="1" indent="-285750">
              <a:buFont typeface="Arial" panose="020B0604020202020204" pitchFamily="34" charset="0"/>
              <a:buChar char="•"/>
            </a:pPr>
            <a:r>
              <a:rPr lang="de-DE" dirty="0" smtClean="0"/>
              <a:t>Bsp. Privatkopie – zum privaten und eigenen Gebrauch dürfen in bestimmten Fällen Kopien angefertigt werden.</a:t>
            </a:r>
          </a:p>
          <a:p>
            <a:pPr marL="508000" lvl="1" indent="-285750">
              <a:buFont typeface="Arial" panose="020B0604020202020204" pitchFamily="34" charset="0"/>
              <a:buChar char="•"/>
            </a:pPr>
            <a:r>
              <a:rPr lang="de-DE" dirty="0"/>
              <a:t>Übersicht</a:t>
            </a:r>
            <a:r>
              <a:rPr lang="de-DE" dirty="0" smtClean="0"/>
              <a:t>: </a:t>
            </a:r>
            <a:r>
              <a:rPr lang="de-DE" dirty="0" smtClean="0">
                <a:hlinkClick r:id="rId2"/>
              </a:rPr>
              <a:t>https</a:t>
            </a:r>
            <a:r>
              <a:rPr lang="de-DE" dirty="0">
                <a:hlinkClick r:id="rId2"/>
              </a:rPr>
              <a:t>://</a:t>
            </a:r>
            <a:r>
              <a:rPr lang="de-DE" dirty="0" smtClean="0">
                <a:hlinkClick r:id="rId2"/>
              </a:rPr>
              <a:t>de.wikipedia.org/wiki/Schranken_des_Urheberrechts</a:t>
            </a:r>
            <a:r>
              <a:rPr lang="de-DE" dirty="0" smtClean="0"/>
              <a:t>  </a:t>
            </a:r>
            <a:endParaRPr lang="de-DE" dirty="0"/>
          </a:p>
          <a:p>
            <a:endParaRPr lang="de-DE" dirty="0"/>
          </a:p>
        </p:txBody>
      </p:sp>
      <p:sp>
        <p:nvSpPr>
          <p:cNvPr id="4" name="Foliennummernplatzhalter 3"/>
          <p:cNvSpPr>
            <a:spLocks noGrp="1"/>
          </p:cNvSpPr>
          <p:nvPr>
            <p:ph type="sldNum" sz="quarter" idx="11"/>
          </p:nvPr>
        </p:nvSpPr>
        <p:spPr/>
        <p:txBody>
          <a:bodyPr/>
          <a:lstStyle/>
          <a:p>
            <a:fld id="{07053105-46D4-45F1-B240-1ADB9A43761E}" type="slidenum">
              <a:rPr lang="de-DE" smtClean="0">
                <a:solidFill>
                  <a:prstClr val="black"/>
                </a:solidFill>
              </a:rPr>
              <a:pPr/>
              <a:t>21</a:t>
            </a:fld>
            <a:endParaRPr lang="de-DE">
              <a:solidFill>
                <a:prstClr val="black"/>
              </a:solidFill>
            </a:endParaRPr>
          </a:p>
        </p:txBody>
      </p:sp>
    </p:spTree>
    <p:extLst>
      <p:ext uri="{BB962C8B-B14F-4D97-AF65-F5344CB8AC3E}">
        <p14:creationId xmlns:p14="http://schemas.microsoft.com/office/powerpoint/2010/main" val="24161563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Urheberrecht im Studium</a:t>
            </a:r>
          </a:p>
        </p:txBody>
      </p:sp>
      <p:sp>
        <p:nvSpPr>
          <p:cNvPr id="3" name="Inhaltsplatzhalter 2"/>
          <p:cNvSpPr>
            <a:spLocks noGrp="1"/>
          </p:cNvSpPr>
          <p:nvPr>
            <p:ph idx="1"/>
          </p:nvPr>
        </p:nvSpPr>
        <p:spPr/>
        <p:txBody>
          <a:bodyPr/>
          <a:lstStyle/>
          <a:p>
            <a:pPr lvl="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a:solidFill>
                  <a:srgbClr val="C61826"/>
                </a:solidFill>
              </a:rPr>
              <a:t>Problem: Integration eines Bildes in eine Hausarbeit</a:t>
            </a:r>
          </a:p>
          <a:p>
            <a:endParaRPr lang="de-DE" dirty="0" smtClean="0"/>
          </a:p>
          <a:p>
            <a:r>
              <a:rPr lang="de-DE" dirty="0" smtClean="0"/>
              <a:t>Sie verwenden in Ihrer Seminararbeit zum Ferromagnetismus die folgenden drei Abbildungen mit Quellenangabe zur Illustration. </a:t>
            </a:r>
            <a:r>
              <a:rPr lang="de-DE" dirty="0"/>
              <a:t>Bild 1 zur Illustration, Bild 2 und 3 zur inhaltlichen Erläuterung.</a:t>
            </a:r>
          </a:p>
          <a:p>
            <a:r>
              <a:rPr lang="de-DE" dirty="0" smtClean="0"/>
              <a:t>Sie bekommen ein gute Note und veröffentlichen die Arbeit daraufhin über die Plattform hausarbeiten.de. Kann das problematisch sein? </a:t>
            </a:r>
          </a:p>
          <a:p>
            <a:endParaRPr lang="de-DE" dirty="0" smtClean="0"/>
          </a:p>
          <a:p>
            <a:endParaRPr lang="de-DE" b="1" dirty="0" smtClean="0"/>
          </a:p>
          <a:p>
            <a:endParaRPr lang="de-DE" b="1" dirty="0"/>
          </a:p>
          <a:p>
            <a:endParaRPr lang="de-DE" b="1" dirty="0" smtClean="0"/>
          </a:p>
          <a:p>
            <a:endParaRPr lang="de-DE" b="1" dirty="0"/>
          </a:p>
          <a:p>
            <a:endParaRPr lang="de-DE" b="1" dirty="0" smtClean="0"/>
          </a:p>
          <a:p>
            <a:endParaRPr lang="de-DE" dirty="0" smtClean="0"/>
          </a:p>
          <a:p>
            <a:endParaRPr lang="de-DE" dirty="0"/>
          </a:p>
          <a:p>
            <a:endParaRPr lang="de-DE" dirty="0" smtClean="0"/>
          </a:p>
          <a:p>
            <a:r>
              <a:rPr lang="de-DE" dirty="0"/>
              <a:t/>
            </a:r>
            <a:br>
              <a:rPr lang="de-DE" dirty="0"/>
            </a:br>
            <a:endParaRPr lang="de-DE" dirty="0"/>
          </a:p>
          <a:p>
            <a:endParaRPr lang="de-DE" dirty="0"/>
          </a:p>
        </p:txBody>
      </p:sp>
      <p:sp>
        <p:nvSpPr>
          <p:cNvPr id="4" name="Foliennummernplatzhalter 3"/>
          <p:cNvSpPr>
            <a:spLocks noGrp="1"/>
          </p:cNvSpPr>
          <p:nvPr>
            <p:ph type="sldNum" sz="quarter" idx="11"/>
          </p:nvPr>
        </p:nvSpPr>
        <p:spPr/>
        <p:txBody>
          <a:bodyPr/>
          <a:lstStyle/>
          <a:p>
            <a:fld id="{07053105-46D4-45F1-B240-1ADB9A43761E}" type="slidenum">
              <a:rPr lang="de-DE" smtClean="0">
                <a:solidFill>
                  <a:prstClr val="black"/>
                </a:solidFill>
              </a:rPr>
              <a:pPr/>
              <a:t>22</a:t>
            </a:fld>
            <a:endParaRPr lang="de-DE">
              <a:solidFill>
                <a:prstClr val="black"/>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957" y="3891173"/>
            <a:ext cx="2016224" cy="1337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descr="https://elearning.physik.uni-frankfurt.de/data/FB13-PhysikOnline/lm_data/lm_324/daten/bild_6/15_034b.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2269" y="3931227"/>
            <a:ext cx="1766685" cy="137899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76565" y="3999696"/>
            <a:ext cx="1944216" cy="12637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feld 4"/>
          <p:cNvSpPr txBox="1"/>
          <p:nvPr/>
        </p:nvSpPr>
        <p:spPr>
          <a:xfrm>
            <a:off x="503957" y="5256311"/>
            <a:ext cx="2016224" cy="215444"/>
          </a:xfrm>
          <a:prstGeom prst="rect">
            <a:avLst/>
          </a:prstGeom>
          <a:noFill/>
        </p:spPr>
        <p:txBody>
          <a:bodyPr wrap="square" rtlCol="0">
            <a:spAutoFit/>
          </a:bodyPr>
          <a:lstStyle/>
          <a:p>
            <a:r>
              <a:rPr lang="de-DE" sz="800" dirty="0">
                <a:solidFill>
                  <a:prstClr val="black"/>
                </a:solidFill>
                <a:hlinkClick r:id="rId5"/>
              </a:rPr>
              <a:t>http://</a:t>
            </a:r>
            <a:r>
              <a:rPr lang="de-DE" sz="800" dirty="0" smtClean="0">
                <a:solidFill>
                  <a:prstClr val="black"/>
                </a:solidFill>
                <a:hlinkClick r:id="rId5"/>
              </a:rPr>
              <a:t>hysterese.net/ferromagnetismus</a:t>
            </a:r>
            <a:r>
              <a:rPr lang="de-DE" sz="800" dirty="0" smtClean="0">
                <a:solidFill>
                  <a:prstClr val="black"/>
                </a:solidFill>
              </a:rPr>
              <a:t>/</a:t>
            </a:r>
            <a:endParaRPr lang="de-DE" sz="800" dirty="0">
              <a:solidFill>
                <a:prstClr val="black"/>
              </a:solidFill>
            </a:endParaRPr>
          </a:p>
        </p:txBody>
      </p:sp>
      <p:sp>
        <p:nvSpPr>
          <p:cNvPr id="10" name="Textfeld 9"/>
          <p:cNvSpPr txBox="1"/>
          <p:nvPr/>
        </p:nvSpPr>
        <p:spPr>
          <a:xfrm>
            <a:off x="3096245" y="5256311"/>
            <a:ext cx="2880320" cy="338554"/>
          </a:xfrm>
          <a:prstGeom prst="rect">
            <a:avLst/>
          </a:prstGeom>
          <a:noFill/>
        </p:spPr>
        <p:txBody>
          <a:bodyPr wrap="square" rtlCol="0">
            <a:spAutoFit/>
          </a:bodyPr>
          <a:lstStyle/>
          <a:p>
            <a:r>
              <a:rPr lang="de-DE" sz="800" dirty="0">
                <a:solidFill>
                  <a:prstClr val="black"/>
                </a:solidFill>
                <a:hlinkClick r:id="rId6"/>
              </a:rPr>
              <a:t>https://elearning.physik.uni-frankfurt.de/data/FB13-PhysikOnline/lm_data/lm_324/daten/kap_13/node96.htm</a:t>
            </a:r>
            <a:endParaRPr lang="de-DE" sz="800" dirty="0">
              <a:solidFill>
                <a:prstClr val="black"/>
              </a:solidFill>
            </a:endParaRPr>
          </a:p>
        </p:txBody>
      </p:sp>
      <p:sp>
        <p:nvSpPr>
          <p:cNvPr id="11" name="Textfeld 10"/>
          <p:cNvSpPr txBox="1"/>
          <p:nvPr/>
        </p:nvSpPr>
        <p:spPr>
          <a:xfrm>
            <a:off x="6048573" y="5310223"/>
            <a:ext cx="2016224" cy="215444"/>
          </a:xfrm>
          <a:prstGeom prst="rect">
            <a:avLst/>
          </a:prstGeom>
          <a:noFill/>
        </p:spPr>
        <p:txBody>
          <a:bodyPr wrap="square" rtlCol="0">
            <a:spAutoFit/>
          </a:bodyPr>
          <a:lstStyle/>
          <a:p>
            <a:r>
              <a:rPr lang="de-DE" sz="800" dirty="0">
                <a:solidFill>
                  <a:prstClr val="black"/>
                </a:solidFill>
                <a:hlinkClick r:id="rId7"/>
              </a:rPr>
              <a:t>https://lp.uni-goettingen.de/get/text/5359</a:t>
            </a:r>
            <a:r>
              <a:rPr lang="de-DE" sz="800" dirty="0">
                <a:solidFill>
                  <a:prstClr val="black"/>
                </a:solidFill>
              </a:rPr>
              <a:t> </a:t>
            </a:r>
          </a:p>
        </p:txBody>
      </p:sp>
    </p:spTree>
    <p:extLst>
      <p:ext uri="{BB962C8B-B14F-4D97-AF65-F5344CB8AC3E}">
        <p14:creationId xmlns:p14="http://schemas.microsoft.com/office/powerpoint/2010/main" val="23726240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Urheberrecht im Studium</a:t>
            </a:r>
          </a:p>
        </p:txBody>
      </p:sp>
      <p:sp>
        <p:nvSpPr>
          <p:cNvPr id="3" name="Inhaltsplatzhalter 2"/>
          <p:cNvSpPr>
            <a:spLocks noGrp="1"/>
          </p:cNvSpPr>
          <p:nvPr>
            <p:ph idx="1"/>
          </p:nvPr>
        </p:nvSpPr>
        <p:spPr/>
        <p:txBody>
          <a:bodyPr/>
          <a:lstStyle/>
          <a:p>
            <a:pPr lvl="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a:solidFill>
                  <a:srgbClr val="C61826"/>
                </a:solidFill>
              </a:rPr>
              <a:t>Problem: Integration eines Bildes in eine Hausarbeit</a:t>
            </a:r>
          </a:p>
          <a:p>
            <a:endParaRPr lang="de-DE" dirty="0" smtClean="0"/>
          </a:p>
          <a:p>
            <a:r>
              <a:rPr lang="de-DE" b="1" dirty="0"/>
              <a:t>Ja, </a:t>
            </a:r>
            <a:r>
              <a:rPr lang="de-DE" dirty="0"/>
              <a:t> wenn Sie öffentlich zugänglich ist.  </a:t>
            </a:r>
          </a:p>
          <a:p>
            <a:r>
              <a:rPr lang="de-DE" dirty="0"/>
              <a:t>Bei einer Bereitstellung im offenen Internet,  vor allem wenn eine kommerzielle Nutzung geplant ist, liegt eine Urheberrechtsverletzung vor. Für jedes </a:t>
            </a:r>
            <a:r>
              <a:rPr lang="de-DE" dirty="0" smtClean="0"/>
              <a:t>Bild </a:t>
            </a:r>
            <a:r>
              <a:rPr lang="de-DE" dirty="0"/>
              <a:t>müsste dann eine Zustimmung des Urhebers- bzw. </a:t>
            </a:r>
            <a:r>
              <a:rPr lang="de-DE" dirty="0" smtClean="0"/>
              <a:t>Rechteinhabers eingeholt werden.</a:t>
            </a:r>
          </a:p>
          <a:p>
            <a:pPr marL="508000" lvl="1" indent="-285750">
              <a:buFont typeface="Arial" panose="020B0604020202020204" pitchFamily="34" charset="0"/>
              <a:buChar char="•"/>
            </a:pPr>
            <a:r>
              <a:rPr lang="de-DE" dirty="0" smtClean="0"/>
              <a:t>Bild 1 ist genehmigungspflichtig, da es eigentlich </a:t>
            </a:r>
            <a:r>
              <a:rPr lang="de-DE" dirty="0"/>
              <a:t>nicht erforderlich für den Zweck der Arbeit. </a:t>
            </a:r>
          </a:p>
          <a:p>
            <a:pPr marL="508000" lvl="1" indent="-285750">
              <a:buFont typeface="Arial" panose="020B0604020202020204" pitchFamily="34" charset="0"/>
              <a:buChar char="•"/>
            </a:pPr>
            <a:r>
              <a:rPr lang="de-DE" dirty="0" smtClean="0"/>
              <a:t>Bild 2 und 3 können evtl. als sog. „Großzitat“ erlaubt sein. Nach </a:t>
            </a:r>
            <a:r>
              <a:rPr lang="de-DE" dirty="0" smtClean="0">
                <a:hlinkClick r:id="rId2"/>
              </a:rPr>
              <a:t>§ 51 UrhG</a:t>
            </a:r>
            <a:r>
              <a:rPr lang="de-DE" dirty="0" smtClean="0"/>
              <a:t> ist dies der Fall, „</a:t>
            </a:r>
            <a:r>
              <a:rPr lang="de-DE" dirty="0"/>
              <a:t>sofern die Nutzung in ihrem Umfang durch den besonderen Zweck gerechtfertigt ist.“ Zulässig ist dies insbesondere, </a:t>
            </a:r>
            <a:r>
              <a:rPr lang="de-DE" dirty="0" smtClean="0"/>
              <a:t>wenn „einzelne </a:t>
            </a:r>
            <a:r>
              <a:rPr lang="de-DE" dirty="0"/>
              <a:t>Werke nach der Veröffentlichung in ein selbständiges wissenschaftliches Werk zur Erläuterung des Inhalts aufgenommen </a:t>
            </a:r>
            <a:r>
              <a:rPr lang="de-DE" dirty="0" smtClean="0"/>
              <a:t>werden“.</a:t>
            </a:r>
          </a:p>
          <a:p>
            <a:pPr marL="508000" lvl="1" indent="-285750">
              <a:buFont typeface="Arial" panose="020B0604020202020204" pitchFamily="34" charset="0"/>
              <a:buChar char="•"/>
            </a:pPr>
            <a:r>
              <a:rPr lang="de-DE" dirty="0" smtClean="0"/>
              <a:t>Es gibt Bilder (und andere Medien), bei denen der Urheber die Wiederverwendung durch eine entsprechende Lizenz erlaubt. </a:t>
            </a:r>
            <a:endParaRPr lang="de-DE" dirty="0"/>
          </a:p>
          <a:p>
            <a:endParaRPr lang="de-DE" dirty="0"/>
          </a:p>
          <a:p>
            <a:endParaRPr lang="de-DE" dirty="0"/>
          </a:p>
          <a:p>
            <a:endParaRPr lang="de-DE" dirty="0" smtClean="0"/>
          </a:p>
          <a:p>
            <a:r>
              <a:rPr lang="de-DE" dirty="0"/>
              <a:t/>
            </a:r>
            <a:br>
              <a:rPr lang="de-DE" dirty="0"/>
            </a:br>
            <a:endParaRPr lang="de-DE" dirty="0"/>
          </a:p>
          <a:p>
            <a:endParaRPr lang="de-DE" dirty="0"/>
          </a:p>
        </p:txBody>
      </p:sp>
      <p:sp>
        <p:nvSpPr>
          <p:cNvPr id="4" name="Foliennummernplatzhalter 3"/>
          <p:cNvSpPr>
            <a:spLocks noGrp="1"/>
          </p:cNvSpPr>
          <p:nvPr>
            <p:ph type="sldNum" sz="quarter" idx="11"/>
          </p:nvPr>
        </p:nvSpPr>
        <p:spPr/>
        <p:txBody>
          <a:bodyPr/>
          <a:lstStyle/>
          <a:p>
            <a:fld id="{07053105-46D4-45F1-B240-1ADB9A43761E}" type="slidenum">
              <a:rPr lang="de-DE" smtClean="0">
                <a:solidFill>
                  <a:prstClr val="black"/>
                </a:solidFill>
              </a:rPr>
              <a:pPr/>
              <a:t>23</a:t>
            </a:fld>
            <a:endParaRPr lang="de-DE">
              <a:solidFill>
                <a:prstClr val="black"/>
              </a:solidFill>
            </a:endParaRPr>
          </a:p>
        </p:txBody>
      </p:sp>
    </p:spTree>
    <p:extLst>
      <p:ext uri="{BB962C8B-B14F-4D97-AF65-F5344CB8AC3E}">
        <p14:creationId xmlns:p14="http://schemas.microsoft.com/office/powerpoint/2010/main" val="19121898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Urheberrecht im Studium</a:t>
            </a:r>
          </a:p>
        </p:txBody>
      </p:sp>
      <p:sp>
        <p:nvSpPr>
          <p:cNvPr id="3" name="Inhaltsplatzhalter 2"/>
          <p:cNvSpPr>
            <a:spLocks noGrp="1"/>
          </p:cNvSpPr>
          <p:nvPr>
            <p:ph idx="1"/>
          </p:nvPr>
        </p:nvSpPr>
        <p:spPr/>
        <p:txBody>
          <a:bodyPr/>
          <a:lstStyle/>
          <a:p>
            <a:pPr lvl="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a:solidFill>
                  <a:srgbClr val="C61826"/>
                </a:solidFill>
              </a:rPr>
              <a:t>Problem: Integration eines Bildes in eine </a:t>
            </a:r>
            <a:r>
              <a:rPr lang="de-DE" sz="1800" b="1" dirty="0" smtClean="0">
                <a:solidFill>
                  <a:srgbClr val="C61826"/>
                </a:solidFill>
              </a:rPr>
              <a:t>Hausarbeit</a:t>
            </a:r>
          </a:p>
          <a:p>
            <a:pPr lvl="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de-DE" sz="1800" b="1" dirty="0">
              <a:solidFill>
                <a:srgbClr val="C61826"/>
              </a:solidFill>
            </a:endParaRPr>
          </a:p>
          <a:p>
            <a:pPr lvl="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dirty="0" smtClean="0"/>
              <a:t>Es gibt Bilder (und andere Medien), bei denen der Urheber die Wiederverwendung durch eine entsprechende Lizenz erlaubt. Bsp. </a:t>
            </a:r>
            <a:r>
              <a:rPr lang="de-DE" dirty="0" smtClean="0">
                <a:hlinkClick r:id="rId2"/>
              </a:rPr>
              <a:t>Wikimedia </a:t>
            </a:r>
            <a:r>
              <a:rPr lang="de-DE" dirty="0" err="1" smtClean="0">
                <a:hlinkClick r:id="rId2"/>
              </a:rPr>
              <a:t>Commons</a:t>
            </a:r>
            <a:r>
              <a:rPr lang="de-DE" dirty="0" smtClean="0"/>
              <a:t>. </a:t>
            </a:r>
            <a:endParaRPr lang="de-DE" dirty="0"/>
          </a:p>
          <a:p>
            <a:endParaRPr lang="de-DE" dirty="0"/>
          </a:p>
          <a:p>
            <a:endParaRPr lang="de-DE" dirty="0"/>
          </a:p>
          <a:p>
            <a:endParaRPr lang="de-DE" dirty="0" smtClean="0"/>
          </a:p>
          <a:p>
            <a:r>
              <a:rPr lang="de-DE" dirty="0"/>
              <a:t/>
            </a:r>
            <a:br>
              <a:rPr lang="de-DE" dirty="0"/>
            </a:br>
            <a:endParaRPr lang="de-DE" dirty="0"/>
          </a:p>
          <a:p>
            <a:endParaRPr lang="de-DE" dirty="0"/>
          </a:p>
        </p:txBody>
      </p:sp>
      <p:pic>
        <p:nvPicPr>
          <p:cNvPr id="6" name="Grafik 5"/>
          <p:cNvPicPr>
            <a:picLocks noChangeAspect="1"/>
          </p:cNvPicPr>
          <p:nvPr/>
        </p:nvPicPr>
        <p:blipFill rotWithShape="1">
          <a:blip r:embed="rId3">
            <a:extLst>
              <a:ext uri="{28A0092B-C50C-407E-A947-70E740481C1C}">
                <a14:useLocalDpi xmlns:a14="http://schemas.microsoft.com/office/drawing/2010/main" val="0"/>
              </a:ext>
            </a:extLst>
          </a:blip>
          <a:srcRect b="27942"/>
          <a:stretch/>
        </p:blipFill>
        <p:spPr>
          <a:xfrm>
            <a:off x="87584" y="2952055"/>
            <a:ext cx="6206443" cy="1992565"/>
          </a:xfrm>
          <a:prstGeom prst="rect">
            <a:avLst/>
          </a:prstGeom>
        </p:spPr>
      </p:pic>
      <p:pic>
        <p:nvPicPr>
          <p:cNvPr id="5" name="Grafik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4197" y="4053998"/>
            <a:ext cx="5688632" cy="1943980"/>
          </a:xfrm>
          <a:prstGeom prst="rect">
            <a:avLst/>
          </a:prstGeom>
        </p:spPr>
      </p:pic>
      <p:sp>
        <p:nvSpPr>
          <p:cNvPr id="7" name="Abgerundetes Rechteck 6"/>
          <p:cNvSpPr/>
          <p:nvPr/>
        </p:nvSpPr>
        <p:spPr>
          <a:xfrm>
            <a:off x="5112469" y="5184303"/>
            <a:ext cx="3240360" cy="813675"/>
          </a:xfrm>
          <a:prstGeom prst="roundRect">
            <a:avLst/>
          </a:prstGeom>
          <a:noFill/>
          <a:ln w="50800">
            <a:solidFill>
              <a:srgbClr val="C6182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prstClr val="white"/>
              </a:solidFill>
            </a:endParaRPr>
          </a:p>
        </p:txBody>
      </p:sp>
    </p:spTree>
    <p:extLst>
      <p:ext uri="{BB962C8B-B14F-4D97-AF65-F5344CB8AC3E}">
        <p14:creationId xmlns:p14="http://schemas.microsoft.com/office/powerpoint/2010/main" val="2755479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Urheberrecht im Studium</a:t>
            </a:r>
          </a:p>
        </p:txBody>
      </p:sp>
      <p:sp>
        <p:nvSpPr>
          <p:cNvPr id="3" name="Inhaltsplatzhalter 2"/>
          <p:cNvSpPr>
            <a:spLocks noGrp="1"/>
          </p:cNvSpPr>
          <p:nvPr>
            <p:ph idx="1"/>
          </p:nvPr>
        </p:nvSpPr>
        <p:spPr/>
        <p:txBody>
          <a:bodyPr/>
          <a:lstStyle/>
          <a:p>
            <a:pPr lvl="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sz="1800" b="1" dirty="0" smtClean="0">
                <a:solidFill>
                  <a:srgbClr val="C61826"/>
                </a:solidFill>
              </a:rPr>
              <a:t>Problem: Alle Lehrbücher ausgeliehen</a:t>
            </a:r>
          </a:p>
          <a:p>
            <a:pPr lvl="0">
              <a:buSzPct val="10000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de-DE" sz="1800" b="1" dirty="0">
              <a:solidFill>
                <a:srgbClr val="C61826"/>
              </a:solidFill>
            </a:endParaRPr>
          </a:p>
          <a:p>
            <a:pPr lvl="0"/>
            <a:r>
              <a:rPr lang="de-DE" dirty="0" smtClean="0"/>
              <a:t>Kurz vor den Klausuren sind alle Exemplare eines wichtigen Lehrbuchs ausgeliehen. Im Lesesaal steht ein Präsenzexemplar. Dürfen Sie das Buch vollständig kopieren oder scannen? </a:t>
            </a:r>
          </a:p>
          <a:p>
            <a:pPr lvl="0"/>
            <a:endParaRPr lang="de-DE" dirty="0"/>
          </a:p>
          <a:p>
            <a:pPr lvl="0"/>
            <a:r>
              <a:rPr lang="de-DE" b="1" dirty="0" smtClean="0"/>
              <a:t>Nein</a:t>
            </a:r>
            <a:r>
              <a:rPr lang="de-DE" dirty="0" smtClean="0"/>
              <a:t>, denn das Urheberrecht erlaubt zwar eine Vervielfältigung, allerdings nur in kleinen Teilen und nicht vollständig. </a:t>
            </a:r>
            <a:r>
              <a:rPr lang="de-DE" dirty="0"/>
              <a:t>Zu wissenschaftlichen und privaten Zwecken dürfen </a:t>
            </a:r>
            <a:r>
              <a:rPr lang="de-DE" dirty="0" smtClean="0"/>
              <a:t>keine </a:t>
            </a:r>
            <a:r>
              <a:rPr lang="de-DE" dirty="0"/>
              <a:t>im Wesentlichen vollständigen Kopien des Inhalts angefertigt </a:t>
            </a:r>
            <a:r>
              <a:rPr lang="de-DE" dirty="0" smtClean="0"/>
              <a:t>werden. </a:t>
            </a:r>
          </a:p>
          <a:p>
            <a:pPr lvl="0"/>
            <a:endParaRPr lang="de-DE" dirty="0"/>
          </a:p>
          <a:p>
            <a:pPr marL="285750" lvl="0" indent="-285750">
              <a:buFont typeface="Arial" panose="020B0604020202020204" pitchFamily="34" charset="0"/>
              <a:buChar char="•"/>
            </a:pPr>
            <a:r>
              <a:rPr lang="de-DE" dirty="0" smtClean="0"/>
              <a:t>Nicht im Wesentlichen vollständig? Umstritten, Faustregel max. 75%.</a:t>
            </a:r>
          </a:p>
          <a:p>
            <a:pPr marL="285750" lvl="0" indent="-285750">
              <a:buFont typeface="Arial" panose="020B0604020202020204" pitchFamily="34" charset="0"/>
              <a:buChar char="•"/>
            </a:pPr>
            <a:r>
              <a:rPr lang="de-DE" dirty="0" smtClean="0"/>
              <a:t>Einzelne Kapitel oder Aufsätze sind in Ordnung. </a:t>
            </a:r>
          </a:p>
          <a:p>
            <a:pPr marL="285750" lvl="0" indent="-285750">
              <a:buFont typeface="Arial" panose="020B0604020202020204" pitchFamily="34" charset="0"/>
              <a:buChar char="•"/>
            </a:pPr>
            <a:r>
              <a:rPr lang="de-DE" dirty="0" smtClean="0"/>
              <a:t>Ausnahme: Bücher, die seit 2 Jahren im Buchhandel vergriffen sind, dürfen vollständig kopiert werden.</a:t>
            </a:r>
          </a:p>
          <a:p>
            <a:pPr marL="285750" lvl="0" indent="-285750">
              <a:buFont typeface="Arial" panose="020B0604020202020204" pitchFamily="34" charset="0"/>
              <a:buChar char="•"/>
            </a:pPr>
            <a:endParaRPr lang="de-DE" dirty="0"/>
          </a:p>
          <a:p>
            <a:pPr lvl="0"/>
            <a:r>
              <a:rPr lang="de-DE" dirty="0" smtClean="0">
                <a:hlinkClick r:id="rId2"/>
              </a:rPr>
              <a:t>§ 53 UrhG</a:t>
            </a:r>
            <a:endParaRPr lang="de-DE" dirty="0"/>
          </a:p>
          <a:p>
            <a:pPr lvl="0"/>
            <a:endParaRPr lang="de-DE" dirty="0" smtClean="0"/>
          </a:p>
          <a:p>
            <a:pPr lvl="0"/>
            <a:endParaRPr lang="de-DE" dirty="0"/>
          </a:p>
        </p:txBody>
      </p:sp>
      <p:sp>
        <p:nvSpPr>
          <p:cNvPr id="4" name="Foliennummernplatzhalter 3"/>
          <p:cNvSpPr>
            <a:spLocks noGrp="1"/>
          </p:cNvSpPr>
          <p:nvPr>
            <p:ph type="sldNum" sz="quarter" idx="11"/>
          </p:nvPr>
        </p:nvSpPr>
        <p:spPr/>
        <p:txBody>
          <a:bodyPr/>
          <a:lstStyle/>
          <a:p>
            <a:fld id="{07053105-46D4-45F1-B240-1ADB9A43761E}" type="slidenum">
              <a:rPr lang="de-DE" smtClean="0">
                <a:solidFill>
                  <a:prstClr val="black"/>
                </a:solidFill>
              </a:rPr>
              <a:pPr/>
              <a:t>25</a:t>
            </a:fld>
            <a:endParaRPr lang="de-DE">
              <a:solidFill>
                <a:prstClr val="black"/>
              </a:solidFill>
            </a:endParaRPr>
          </a:p>
        </p:txBody>
      </p:sp>
    </p:spTree>
    <p:extLst>
      <p:ext uri="{BB962C8B-B14F-4D97-AF65-F5344CB8AC3E}">
        <p14:creationId xmlns:p14="http://schemas.microsoft.com/office/powerpoint/2010/main" val="4186016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p:cNvSpPr>
          <p:nvPr>
            <p:ph type="ctrTitle"/>
          </p:nvPr>
        </p:nvSpPr>
        <p:spPr>
          <a:xfrm>
            <a:off x="155575" y="3240087"/>
            <a:ext cx="8207375" cy="2243691"/>
          </a:xfrm>
        </p:spPr>
        <p:txBody>
          <a:bodyPr/>
          <a:lstStyle/>
          <a:p>
            <a:pPr eaLnBrk="1" hangingPunct="1">
              <a:lnSpc>
                <a:spcPct val="90000"/>
              </a:lnSpc>
              <a:spcBef>
                <a:spcPts val="425"/>
              </a:spcBef>
            </a:pPr>
            <a:r>
              <a:rPr lang="de-DE" sz="3200" dirty="0" smtClean="0">
                <a:solidFill>
                  <a:srgbClr val="C61826"/>
                </a:solidFill>
              </a:rPr>
              <a:t>Basiskurs für ein nachhaltiges Studium</a:t>
            </a:r>
            <a:r>
              <a:rPr lang="de-DE" dirty="0" smtClean="0"/>
              <a:t/>
            </a:r>
            <a:br>
              <a:rPr lang="de-DE" dirty="0" smtClean="0"/>
            </a:br>
            <a:r>
              <a:rPr lang="de-DE" dirty="0" smtClean="0"/>
              <a:t/>
            </a:r>
            <a:br>
              <a:rPr lang="de-DE" dirty="0" smtClean="0"/>
            </a:br>
            <a:r>
              <a:rPr lang="de-DE" sz="1800" dirty="0"/>
              <a:t>UB-Block </a:t>
            </a:r>
            <a:r>
              <a:rPr lang="de-DE" sz="1800" dirty="0" smtClean="0">
                <a:solidFill>
                  <a:srgbClr val="000000"/>
                </a:solidFill>
              </a:rPr>
              <a:t>Teil 3b: </a:t>
            </a:r>
            <a:r>
              <a:rPr lang="de-DE" sz="1800" dirty="0" err="1">
                <a:solidFill>
                  <a:srgbClr val="000000"/>
                </a:solidFill>
              </a:rPr>
              <a:t>LaTeX</a:t>
            </a:r>
            <a:r>
              <a:rPr lang="de-DE" sz="1800" dirty="0">
                <a:solidFill>
                  <a:srgbClr val="000000"/>
                </a:solidFill>
              </a:rPr>
              <a:t>, </a:t>
            </a:r>
            <a:r>
              <a:rPr lang="de-DE" sz="1800" dirty="0" err="1">
                <a:solidFill>
                  <a:srgbClr val="000000"/>
                </a:solidFill>
              </a:rPr>
              <a:t>LyX</a:t>
            </a:r>
            <a:r>
              <a:rPr lang="de-DE" sz="1800" dirty="0">
                <a:solidFill>
                  <a:srgbClr val="000000"/>
                </a:solidFill>
              </a:rPr>
              <a:t> und </a:t>
            </a:r>
            <a:r>
              <a:rPr lang="de-DE" sz="1800" dirty="0" err="1" smtClean="0">
                <a:solidFill>
                  <a:srgbClr val="000000"/>
                </a:solidFill>
              </a:rPr>
              <a:t>Mendeley</a:t>
            </a:r>
            <a:r>
              <a:rPr lang="de-DE" sz="1800" dirty="0">
                <a:solidFill>
                  <a:srgbClr val="000000"/>
                </a:solidFill>
              </a:rPr>
              <a:t/>
            </a:r>
            <a:br>
              <a:rPr lang="de-DE" sz="1800" dirty="0">
                <a:solidFill>
                  <a:srgbClr val="000000"/>
                </a:solidFill>
              </a:rPr>
            </a:br>
            <a:r>
              <a:rPr lang="de-DE" altLang="de-DE" sz="1800" dirty="0"/>
              <a:t/>
            </a:r>
            <a:br>
              <a:rPr lang="de-DE" altLang="de-DE" sz="1800" dirty="0"/>
            </a:br>
            <a:r>
              <a:rPr lang="de-DE" dirty="0" smtClean="0"/>
              <a:t/>
            </a:r>
            <a:br>
              <a:rPr lang="de-DE" dirty="0" smtClean="0"/>
            </a:br>
            <a:endParaRPr lang="de-DE" dirty="0"/>
          </a:p>
        </p:txBody>
      </p:sp>
      <p:sp>
        <p:nvSpPr>
          <p:cNvPr id="3" name="AutoShape 4" descr="data:image/jpeg;base64,/9j/4AAQSkZJRgABAQAAAQABAAD/2wCEAAkGBhMSERUUExQWFRUWGBwZGRgXGRoaHBofIBsbHBoYGBkaHSYgGx0jGhoaHy8gIyopLCwsGB4xNTAqNSYrLCkBCQoKDgoOFw4OGTUkHCI1MzU1MzUvNTUxNTEvNSw1MDUzNTYpNDU1NTUqNTUxLzYrNCssMyopNSw0NSkvNCsxMP/AABEIALYBFQMBIgACEQEDEQH/xAAcAAACAwEBAQEAAAAAAAAAAAAFBgADBAcCAQj/xAA/EAABAgQEBAQDBgYBAwUBAAABAhEAAyExBAUSQQZRYXETIoGRMqGxB0JSwdHwFCMzYuHxgnKSshU0osLDJP/EABgBAQEBAQEAAAAAAAAAAAAAAAACAQQD/8QAIhEBAQACAQMEAwAAAAAAAAAAAAECAxEEMUEhYZHREiJR/9oADAMBAAIRAxEAPwDhsSJEgJEiRICRIkSAkSLZGFUt2FBc7DqTtBTAS5KDVJmqbeiQW5XNeftAYcFlkyaWSBXdRAHo9/SLpeGlpuFzC+3lT8637QckcPTpyvONNKFW3QJu1YJ4ThWWCxJWoJq9A+30NYBa8RKaJlIFqlOonnVRNY+yJs0ksr0AY9Wbf9IfpWFQgDySwlxX8zFOIzfDSCSwfkEjVWjE/nABsmyvETE6QClKi+pR8xpQPcDpBaRw+UGs5YLtcq9K2gRjuMphpKGgG56mrcoX8Tmq1F1KWVPUuW9tiD9IB9XICE1mFhzof24in/1aUzlyTdnP7LfSFXCT8QsMFK/ETcf6j1Nxc5JSlUwhUywDODZy3p+xAbsyySXOrKmBJ/CsmtDQPzgQvhaeC+h2ANCD7czGlM5MlWmZNOs3AZg/MxSvOihJKFzPKoCvIuaEUNt9oDKcnmV8itmBBH7/AMiL5PD08F9BcVr058v9Rpl8SCYfOohWyqg02o4+XKNEriOcBUBaXsWB5iorvADsZlM4OTLWHOz8rxTJxk1DJTMWlIrv+7Qwy+K5beZKkF+4dv06RoRnUhSmKkMaajTpV+vL8oBfVmiiwWJcwEN50j1Y7btGTFJkLP8ATXKpdB1DqdKq/OHSdgpawky0y3JuLAVFhcxVP4dkK2IBHM9q+sAmDJNX9OYhfQnQrsyv1jFi8DMlFpiFJPUfQ7w4Yjg81Mtb8gaHevtGSYrESAUTEeJLay6i1CDAKcSDs7DYab8LyFksyqoPV7p+cDswyqZJLLFNlCqT2UKQGOJEiQEiRIkBIkSJASJEiQEiRIkBIkSLsNhFTCyRapOwHMwFQEb5GXhJHiO/4E/F68vr2jVhsKRSS5UfvtXqEj7sFcNlKZafEXYVI2P6l+UBVluRzMQA5EuX90CgB6A1PcwwysBIww1WUWqpv+TcngRj+IJlQgaUhy4uQzH1vaBqpylt5lEjne4oecAyTeKk7AKCXt8qnvGDF8Uqc6Bsw7deR/bwIlSgdRVQAc/QHrWMqRQVPXbrAb52Pmk1XypanJtqxYjCzFJACSCreheh+XSKcTpCQtXmYMzaSVbDt1raLMFncyZNUEMEAUSKeo5n9YCnHZenDgeJMClkOEprRz8R2PTpBKbw2ibh/FlTEpSbvX0pYgjaFfMMT4itZubvDVw1O14GbLBSDLOqvIsXPsawGfhyRLlzhLKVLK3BU7JbduXcwZ4imyZcxASwIZRV3YafkCWhMw+YqlzfEZ2JH16esb0TZgKCs6gsAgsdVi3rTtAEuK8qklKMQg6jMuSoafKALDn3jBhcNqwUx7GYNLdAbm7VavKKpPirSkIStkmtGRUV1bOWjOnFzHMsqCQbAfCSHG3ygJleUomTkpJOgEaiNwzuOlDGDMcQFzVqFiokdnp8oZsulhOGUJZBmFKkl3DP5Sqtx12rGUfZzmBTqThlLSzgoKVP2ALwATDBSkrdXlSnUxPUAMObn6xT46udOW3tBbEZHNkSJpnS1y1hSE6VpKaFzR72EBYAjh83I0hQs9Ulj+lII4HiKYlKiDqCWobgWBDdd+cLsbcukFSZrbI96gt8vlAN2A4ulr+IlKmsbdQ4v8oKYXHy5pcGgDByDyZ+rxzCLcPiVILpJBgH/MOHkTX0slQeo36DkXgAjxZDoYLR96Wqo7n60jNKzOakBYmFKT+Iu/Nh+7wRyvGJmlitClKLnUdB5UehPR94AZisulTQ8h0r3kq//Mm/Y1gOtBBYhiLgw8YrI0LdUs6tNWZlJ7iBOMyxQSPESVpPwzBVQ9dxWx9IBbiRficKUVuk2I3/AEPSKICRIkSAkSJEgJEiR7lSyogCpMB6w+HKzyAqTy/fKGjK8k1gO6JQNiKqOxVzO24rFORZOmYXUP5aLlv6hfb1oBDNPxwlI8RSG00Skcu3PrAe8UuVh5XnSA/woTcl7l39o85dw3PxTLmsmWRQEMQH+6nYd4+cM5H/ABazPnDUhyUg3elAzMI6QEJ06G+EU9A7dIBckcOy5ctaESwDpqCHehr8tucA15XKlqCTLuHChV/em0dAmSRWrGwPmFG+sLOZ5Y4uA5pUMXDtU3ptAKasikuWKg73A7U68x0jNM4eUn4FBVBRmI50O9DaC6woE6gXFCD+hHKPYD896/IFxtSsArnDeJrlzBpWUko5Ok2BNt4GZSDJnDWm16i1KO7ekN2YYATUuH1JaxDm1ut4DzSJWp1oU1tQc70oKwATiAkT1UAFwKUfm27xt4Nn6ZxQoHRMTpI+cbJXEHnUVy5a6aSSmrANU3YflGIY1ioIARq1VTVXUBRqB2pAbswwGFWzTSlIFHS5fcvQEevtGtXhqwiJCXWtAcKKWJBJ8ou1xA6bkM4SUKNElLhwzB99qmM2W4hCQdXiFQdtK9IFCyhcljtAMuZ45SMAEMy7L01a+wqD+kAcqlomSp2qW60JC0qL7M4SPY+vWLchlYmbOKZJGtYuqgLVqT39Xj6vFeAtSDLSJkvVVKlMFG4uxT/b2gBeGxSgpKvMCFMFVdSeTF3294fsj46Xg5plhKly6nTR0kXDnb6QlnHpABEuoZtRJCd3FjUu/OM65hcq1HUS5DP835wDZxlxGrMtKFESg6VDVYFiBqIs4+kL+M+z+fLSV+JJUkb62fs4rGEzSSx/3u9L0+kbJS/GJBUlASPKNj/b6mA8SuE0lGo4mVS4DkDlWlTA6dh1Sh5Fcio2qKhv3cwWwKkgELFlAgk0pYAV3o8FuDpqDmCAseUk3AIruxDc6QCbKxabLQFB3LEg9WO3tD/guDMunoQqUqZZyNYrzckBmP5w/wCJ+zzK/NNVJTUk1Upj1bVY9o55xRKw8qY2HSqUlLsASxrs5s5cmAz8acLASfElKGmTQpowBaxG9qQgx0fKcQgyZ2FxCw8xOoLU5DqFDStKQEnfZviRL1oUiYa+VJNuhbcbFoAVkuZLlg6SxBd9m3CulHhuy7MxOHl8syxSbKG7cow5RwVNOGWtSFJJSfKXCtSS6SBy0kj2hfQtQW7sQQwJND/iAZs14ddJVKTpf4kGoI6dezQlYnDaah9Nq3B5GOh5LnwnOiY2oAdArZxAziHIzVYA1feFgtPYb/pAI8SLcRKANKpNj+R6xVASJEiQEgnlmEJTQOtZZPRL+Y+tveBqUuQBvDbwxhHnKUmujygVHRwQ/UwDPl8hCUpQAKCgtyBXvvAyRKOPxaZaXCEku1gHckjraCeLllCZimPwMCxBbcEgNBL7OsmSJa5zkKJ0pVegqaM9z8oBp8GRIQkKKZaAdIegNPcGNKCFJSQSzXSq46EUPpzgXxRgteHIB1EMoUL3Y/UxsSgISgCgSAkP2b6x5zK/nZ4deWrXOnx2S/tbZZ7Tj7XOA1XoXtU8j7n3EZ8Vl5UPK4Sq4P8A9n2Bf2jWiSly4a7cgRsR1aBWeYrwpClJdKmCQCEkGrWNbPs1IrLKYS5Xw8dGnLqNmOrDvlZPkLxeDIDL8z01NZz5biooYEfwzOOp9tn9IccOiZNkDxUhK2BZJIoehcB0/N4X89ydUo6kOG9AeYLOAX5xsvM5TswuvK4Xx/OwYoE1boS3LmxLwvcV5YUjxUv1F79OXIwal5qCPMNJBelHLcv0gRxDjvESSNKUi6nbswF+gEagvYRRSXKX1WBFDt9NjBdOBlSVOsgkgkJFWswPy9oETcykEABCmBqaB/7gAaHtHrw1E+QKVqDg1JIP+ducAw5nxH/EylAMnTpZD/EA/lp1NhC7JkuQVAhzyf8AYZvaNU7JpstGpaVEA1DWPNyKbQQUuV4DlCATQXKlcjuzAwG/KZU2QJWKI8STK8gBA5nZ6kOK/pAfiXFyZ0zxJPl1+ZSCGAJuzdd+kYJcxmRqKQVV+Wwhz+zbIZGKnLE4PoSSlBN63LVLNYc6wCToZhvTan+Iv/h/WgrpsL92tDrx9wnIlTkDDJOpSXVLSCdPWlv8QrnKJ6UGYUK0pd1Uowcv35QGZElBop0lg7gm52rv05R8n5epNlW2pS1twxjRi56ZhCkoSlQDkgtq7hmFo8lNfK17Fv1gPE+UqaDMpceVLXah01LFr84+rx4QpC0uVgABLbig9LmPSU2WNJUm1W+TXePc3FEuVpYmj6rbluTwHRuD5E3FITMnzfKfhQzjk9OTN7wxz+HZKyfFCFsGYgnb+2Of/Z9nJ/8AbmYEA1lg7nkPneOoYPJFKQFCcaPaw2NPrAcw+0DhkSHnSQfBcAoLkh2ZuQLN/uDHBWYpnYYJIAmILEfmd9hDRxLlbyJoWSQEkqKjR2pTcvYRybgvGmVjAFqbU6SFUd7EiA6wuTts3ej/AFtHKftFyREmehSBpBFam427x1qXszN0D97dN6Qh/ae3goZnBaxPeA51IWUnW4BSzAGvf6Q9ZZmKcRKckBSaEXrz6vHPZhA3r+7C0F8gxpkzQ5OlQY9uwHOA+5/k2mZ5QdMw0HJfpt+sLK0EEg0ILGOoZvgxOllINQKFrEVBflHOcwQX1G7sruN/UfQwGOJEiQGrLB/MB/C6v+0E/UQ68L4b+UKVWSaU6hq1rCZlzfzCfwfVSR9HjofDoAky9Ngk9d6kbwG3MJpCCHYnyip6UY7dI2cLYmZKkBLOCVKAc87uB9RGLMlhSUh3daTQg0b90gjhksgbUpfu/t2EAWVnNiUtyL/IEU3sWjRKzBZooAg7U0kih53gOF3BG3IsoMK/OPsuZpJUkgUDM5D9atAGFZugA6goOLjn1HXnH1eIQvw9TK0nUkG7l2rYsCT39ICqXqIAIDdQW7C43qIgn6bFnNDtaoI2veMs57qxyuF5xvqaCoJDpqPV+pYjvQXjPjpDoKbgijOFb+23MQMkY82KSDZ71Pc3uPSCJlBgPvNuk1bZxT1jUueZhhRL8RRBaW5UKgsH0kcnpHP8zzQzlAlKUgBgE2u7nrHUuKMM+tEpWlatJ/4v5hpOx/d4Q864YmeOfCSkoUaMQAKWbbeAC5dgFTpqJaPiUW/U+gjrfC+TyMEkai5DjxFUBBNmFhvCFkfCeK8aUtGgFKwXKh5WL6iOVNofMw4fxM2UZRxCVFatRKk6XFCEAbMdyS7wG7EYZONUQlX8lB8xSQdSmoCGqLepMesRkst9XhjUwckagWIqHuRC/g8cvAK8Ochx8WpJGmxYg7jmLil4J4viiWopCVBQUHKksSkcgKdvSAD5/wAHJQVzQpmrpKWarkO7Wr3hVw85SFapZUhQNSkkGvMpv8to6Bm2ZgSXSUrMwKSyzpVuFEpezfOEnKp2lSQACpyCCQHOzAv8ucBvyvN8RIX4rKWZgNVAqLVdyX+sVYziicsTNS/KsuUCz7gOXb/Mbs7xypKQcRMKCoOmVK062pVTCm4ret2hOnZwkrJEpOnqVan5lT/KAIYPEaFEs+9Tfcim9X/WNWMUk+dDFLfC2nSSKu47M8VZdgkYhC1SdSVS06lyyXp95SSbpHI1jL/Fipr2Na8+ggNshDMTRnZqv23rFU9dUuSU7uLVufY/rHmSsgHtSvKzhnUa/OLMLgpkxKlga2uHZQAHxVsKfWAL4Hh5EyWVS5g8QCmkWf7rbHr0ghk/2gYvBqMmaBMCVN5nJp1F/bnALKKKZE7wz/yAq7hzt1j3isgn6yogzKjzIqk2uR9DAFuIOPsRiQpKQmWkguAdLkGFbE4oqX4jqB7ueheL8ry1U6b4SrkF9m3rXaop1jVn/DP8Mz1Cnqx5fveAN4PjnEy5YC0BZ/FajXJtClxVxHMnqGphRwGttTuzx7xM+YtMtJVswFqBg35xgzLDGbilS5Yt5Q9AAkMSTsKEwGCQokgRsQWd/eh+ZtF68rCBpT/MW/mIsOg5948iV5vMGPsRXlAOWUYzxEpXQeXSbP5bO/SFbiXCaZ62qJjrHcdPcQa4VmVWig+8E0fkX948cYo0+ErkeW3L9mARokWT5elShyJESA1ZdLdM3okf+Qjo2UqaSgAgHw3b50pQ0jnOXJJTNA/A/wD8k9DHQ8hmkyUAMXDX203p2gPWbTXTKLBtQ682tBfCTElIc07+jh2IgBng04dDvRYHsew23+UFuH0fy1JKrGjl6bNRwf1gCRSkOzKASLPQ832iooZyzp5v1b3FPePTbi9A6W51J9o+qCtIt32PcXr+cB9mlJubs3TZVxs/OPk5XlIIdzcdi5cHZ48rlKpdiTevIFy7bR9QliS9ri3rX9tAfdLCrUe7j6vS3ziybxKmQlQmKJIDABnuNrHuCIDZvnyJIYM99LhQrvsR9DAXB5HjMxVrSg6Nlksm+3MUtAD824hmTsQJyXGioflTnT0gvL4ikzGExOg70JTYWJqmvKkV5x9ns/DyCohKgmqtJCm6Hf394UFJY0Li1g4FmLXEB0TLc7lhbhepg5DF2swDMe4P5RTO43ab5JZu1b7jYVN6do5+Z4enl6Cg97iLUYhQIYmlX1F771APeAO53nMzFTEuHAcAANe1HNKdYpwk9SQToSsWJqNNQSW3Ng8ecrWJyUoSkqmaiVKLWZgCL0u8MsvhJLE6zYvpSFehFCGAPW8ADx+PlzCBLS27kuexLvSgr1j3lUqX4sta1ApBYgByDYbAG+z/ACinPcsMuaEhNKbh+Vt33FYH4OSJikoI0gkDb5ejWDQDRn3BMvENNTO0qYJqCpJADAhy4NqdYDyPs5USdU1wBdKd+rx1/LcME4aVIEtJlpLigB1EfFe/e0KnHOEm4RMrESlafEKwoB2GliSwDN1esAEyPAy8BKWtVSoFlKA81KJAB59488H5NLnBU6YkVUWBe+5bpWF6fjJs+YkzFFTnSUlywO7BwGhq4PzKUjxMPqsp0ElnB2qRUHbeAKZlwtIXLITLTLVsQmrjfVv2jnpwq5bqKVpqUm4c/wBwe3elI6hjs5lSkFa16RyYHsAl6l45bi8cqZMWvWWWpw77mzWtv0gK1o0pb3Hwn1AsO25EX4PO50lCkoX5VEKIFapNC7HpR41Jy3EYhlCUpTDSShChYdHEfMwwk6UQqZLXKKQGJSU1DsXsTaAP8KJTNxBmgqBKApVAKqN4Yc+wXiSFszprWoLbMOnrCbw5n4lTVGaoETGBVy5Uao5R0EJ1J6bGhfrWpvAciSNRCdJd2D/lWp/xBDASpZn4lCXSsgss1/6khLWd4L8VZciTMQsKCQ4aWHu9VBwwsIxYTIJiMTqT5kLBW5fe6T9IA7wblIMl1MTqL2O9KP3jLxrw2hKPGSn4SNQFAR279YZcillEnQUuQS21HpGPjLGBGFWFAEqokW+XvAIPDc0CeK3CqOOT7QU4xI8AMWAPfb5QIyCW89JsACX9KwX4wX/JSakP+VoBKzEfzFNux9wDEiZiR4hbp9BEgL8mJeYx0vLVs9mP5Q88KKJk9iKhrHo1IQ8nP80DmFCnVJENvCa3lzQ6nCQas/JhSA1cVSynDkOaLBYm7vSsEeH5zoSTUFA/Su/PfaBvEU8qw6iNVFgXaw7WicPznlotSn4rc+UA1l2uC1Wb8zWPgLqJZi1uYa16l9ukfUIPQhwRfcWY0AjZgMtPxEtXpyp6bQFKJZLsFdk036CsAeI85Mr+WlypQvSj2Je1IfDIZLBLBwaVYgMSA/b3jni8tONzHw0kpGrzln8od6PQFoD3wfwJMxi0zZymkpLarFbPQG3SkdhOCSEJlyxoQAwbs1vaBuOzKTgsMUoshLAVTtQqa28JI+01HhqT4cyYkPVISlIYUdTu9IBjzXFJlyFS1KIExJ1rUH09a0rUMfSON5rlkpHmlTkzE1qDX2H+4I5jxbOmBUqUrTLnEAoTqJVahKquTtW0auJcbh5eDkYUSQiehitShXsFOSQaHZoBLWWry2Nh63exaL8J5iyD1YlhSu9HZ49YTDFawA7kitHHN/36x9mYclZCXNWDM6tncdoA9wVPCZ7KoVpLGoL8jXzDv8of0O/q4DMWvXnQt6Ry5GRz0gHw1BjRVb9N3AhzyDDzJ8sSp2tKfiBCmVXZRLEPAUZ9JTNnJ01TLcKerFrApckip7wMx2RTFTgqUhSUp+Eqoe7GzdyekdIwPD8tEspA0gWrt1IHy6+sef4GWw8tQdLEinKmzfiHqICjhzOymR//AFyiSipCVByP7dVdrQs8c8RDH4hJA0S5aAJcs3AIdRKgb8x0F2hyXIXMSyjqRc2On6kjY1ZoVsVwdLALakgF2BZjSx9AOVIBLkE4ac5qwskuCCNiXHJ79oELmVLFJD/eobmte/zh0lcMoO6tQJHmtvZjV/WAmZ8NTJSdaSJiRV2ZujOzCAyYOQubRJqNyQ5BuxH16RTOlrCwFsASH96mg5fWKfFWCCnykcjpvvy9jHxM8k6lnUN9wfW8B3jMMSMPIlGStKJQQGYAAsP1b1i7L8UZiFHEaDLIuuo9Wp7xx3MOI14iTJw5YIlDSlhU8gaNRo94DHTZcvwtZCJhYFWxehJfnAPOe/Zjh8QlS8ErStIJ0v8Ay1FnbmkuOvpC9wxnRlL/AIXEBQWlWlJIYhqM+/SkOXCMycqaEz2RMSkHqsHdLtToOUY/ta4ZK0JxcpHmlgBZFCQDRRIrQ8vWAqznJ0zwnW5YuNuXVzSKZOVLlhgzNYKc06wK4U4iEwCXNICm8pUS5G1YZkAFmBI5BP8Av5QHzAkpGkoUA9Khvq8JfH2aCZMTJAUNB8zNfbe0PRBFgH6lveveOe8dYlP8UlleZKPNy5j1FIDHwnhUmcs/hSz3uebcou42nnyJBuT15APG7gvC6ZKlkKUVHmBbt63gXxNiNWIQkAMgOajav0EAq48/zF/9Rj5FS1uSTvWJAW4GbpmIVyUD84beGfLPmIJoyhzdjRncGEuGTDY3w5yJoBZaQqnNtKx7vAM+eYErkLSl3Hmaz267tCtkeZeGogkhJu37I3MPqfMlKwHNwDWho1KwhcSZeZE4tVKvMlgfa/eA6nkGGC0CY5URQMBRgGPsfnGnO8f4K5CjTzebdwzH6/KEngLiHQrw5i2Spr1Yj13EP+NlpmKT4iQtKOdb/I2A9IjZLljxj3dXSbNerbMt05x9eZPeWPGd45MqStQo4uk7vSjgNZqwC+y1AViZpcumWrYGpUG9hSkD+OsyoUJsEgskdGAYWEYfsnxik44ItrSRVh27l4tynLPSZqlp+ElwAFCod6g9DQiFPKvs/wATiZuhTpkguWrq52arUBPOOizcjmTJxUfKh+nKhbkHO0FvDRh8OdKXUhJILE7VNi5332gORYjASctzLxG1okMdK28ytNWc1ILB4HTsYvM8bNUlCULWGSD8ICQ21XI36x8zzEy8RiAQpSZa3WxLKUXsrlUO3WLeBcDLViiJiSpUvzgEqALAsD0cim8BgTkmIkpXpQspDhS0kt12HVy8GOGcIJcgL0sVeZ0gl9huCDezx1TK8xM5RQUJEvSxH3TzBDEFw9I59JlgM1EgMA9hZLAEH9iArxuIIKNKSdStLEszn5Nt8o6Zk+Rp8MLTLU4QH1kPrNX1C4tSm8c1xLAancvQE2INQQ31jt+GxMkSpQek5OoEG5YPXnAc/wA0xJKj8QYl+Y6Py/X1jEkkl3LAMGuD3NbbQ84rhJK6yylizPUj1q/q7wq5lgTLmlKF6g7E6SEk/wBpFGcdOTwGeQopIqac6lu507d9oOYrJyuT4mjUw5A7MQ2xrfpF+E4amaQzd03G/bo0O8vDgICQGDNAcNxsoBRaj2G72ajFn73uIzTkblq0G5PQO/UXJjbn6UoxK0eVkkjyk0O3a5jHMnancVoWq5O3X2a0AmZ7lWiaAHOo+VLkkV9xWGRXB01GHZOGJmzEhy7s/Ivdv3SB/E2NMtUrSz1cjfm7m9Y6bwnjTMkSsRM+Ip082ajP1EBxDE5bOkkpmylJG7p278+/SIrFTlhMrSqhoybnZqR2LiXHJmEaZZIBrbzDcFJ2jRw9wvh1NiBLZSjV6FLcx8qQHnh2ZORIkzJyApfhhJ1B1BjQEmr9YL4PHpxImIWkDUCLsCDccoMpkpAAc/vm8BcyxcnBomTlOGqn5sAGaA4Tmkr+HnLQHGhZAYOWB/KCWXcYzkjSohfJyRt+x3gbn+bJnLUrSXJKnNqnoG9IEy1/h+QgG7EccT1gpSkIPOob0P6QqzFFa2otSjWpLk9I+Yic34dRu6bevODfCeXaz4jBkm5D1tTk3OAacNLTIlBIcBCa+YgOBXvHPsXOJ8WYd/KH5qvX/pBht4ux5SkIf4hWoNPrVoR8x8qUIo/xqbmbD0SB7wGCJEiQEgtgla5BADqlK1C3wqYG/JTH1gTGvLMb4U1K2cWUOYNCPaAdOGsyKglBLMCR1PL2i7ibLROkhaQ5Q5atuTDnC4T4U2igA+tCgHvUMKUr7w2ZRmInI++6W1iiR3sXem8AhYdehT2a9CfT3jq3BvEUubL0KI1pSzkFiGvU15G8KefcM6yVyUh7qQ9zzHWFs4iZKIBdJD0Y051IgGXi7MkqxK0hZKSySRtV+16U5wOyrGnD41Cln+msE77sbcx+UYEzApyCom9hfk5rblFImKFS471b07/WA/RWIQVhMyUf5ag4qCTVz7wRxQMySEguFguTsDszWc7WjiXCH2izcIyFjXLckDcPcj1HLaOi4P7T8KsaiVJa4713Z6/WAHZ39neFTLMwBSFMGCfhc3ICqPenyinJsjRVMtGlTXJCjSlXpy/SCGP49wCqTXULhxSxZgDy9oDY/wC1SUgaMNJPIKWGAHMDav0gDPEmZjB4dMhOk4ieWH4gD8SqP+2hcTKbnyJHID2aE/D4qcvEeMrXMmO5Knrtd7EUA6w0jMBTyl9gWDmuxv8A6gPOYykpKZhDpQfMFEuQQxHLdxa0F8l4pxGHUlIT4uH/AAF7HZJshXY1gD5prghkMxDXa+qleZj2ZulWhHxL06QQAKHSPKeb36XgOwcPcVYWaD4cxKVMD4cxTLY9yx5PHubipaStlSEMQQpSge9AX3hYxP2foEnx5ywFM6AkEkm9wd+go0K2KwOhTKKhShY2N7GhakB1bD8WSkFXizsPLSBQeKD3UKuR0aBHFv2kS0ymwpMwqFZiaBIO7nf0hSynhPx5f9JU0DzUFANgKBz+loGcYYDwNImP4agySQWfoaHZtOxvAYP4YzjqnKLhTpq+zhTP5o37F0k7MSGHI1qPcRRLliYgP4eogPsaDZy+14hmpRRT2o7f+VAb0LQC5xomqFEOlmce9X+tYdOB/tDkiQiRiCUlHl1CoI/uIFO0J2aYWdPmulZSBRKGJAtUUa/IRolcLquZrk3SUl/QcoDqUzJETTqkqS1HYuK126xpyfLVSVFfiMHqlxo6mtP9xzXD5bMl1kTdINh8Pobt/mBGZnFKJ8UzVJNSyiof9tKPAdezji6RIQV60rVshCg7/MbRxbiTiaZi1KMxRBBoAaAcgOX6QOnqWmjqIrQFQHqGoYxzFv8Ad9z+3gPiF0qCo2ewY82v6xYJeipLFgW+Y6H8orLCqv8AX+Hi/D4KbPUAlLg7iveu0BnlJWtYAckndvrcQ/YWSMPJ8zhKRVjU7l+v+Ix5RlUuQBQKWTVVGHO4Bo0AuIc2Ew+Gn4E/Ep/iL32gKMVjTNnlRU6fiIeyRVi9qfWAWLxBmLUs/eL9ukEsVPKJN6zaddIv6E/QwHgJEiRICRIkSAYMnV48rwh/UQ5QeablPoa+p5RMJilSZmpxdlC9jUesA5E4oUFJLEFwYNTUpmoM6WkCoExF2OxA/Cb9IBowGcS1ArKzqH3aO3WrH0giESp6HWkHVZw5P6d454ieUKCgWG3T90hkyzitJSEzfKBuPb51tAW5pwaANUhWm/lJv2N784A4mSuUnw5krSQp3IJJ5vse8P8AKxCVgKQr2YFt6C19+cUY5I+8zAc3NKvbcesBz4sXKfLS249b37xqweDWo6Uu5alqVuDUvBifl0iY2mbpPVgbbOO0e8lwow6yZikhx5VPqd+bWo8B9wHCJFVkAg2tsadINy8sl0+8aV5ftnjzNzmUD/UDP90ejm3aPpxxUkiSEgAEFSn9BpFa9TAXysK6SdYYmyWoO+5BakfVLcKHlcAc33v0erwNyIEayoAkGwIo24GxNukbpUoTQWbS5dndXQkn5bwFC0kIJQG1GgDUPPqLmLcryx5yXrpUCTcnTzNgYw5VKXqmOVaQSlILWc+wB5QcwtAQ4cuXHS3tAdK4a4xkBCkzpiZakqZIWWZLBvNa7+8YuO+EE4zEYSYlgEzE/wAR5gAqUfM/91Qzjn0jmub4FakiYHEwG2xS9QRv6/KGvIMVNmYBCQEqMieqQAt6oUxRbkQfaAes242w2DEvxSUhQdKUodk2DsWDm0cx4wzFeMBIDSxM8RKSBUH7patb0qC8U8RTjOzPFk+ZMqYlCUqPl8iWFC9b+8eZiaVNQKJJPyHekAOwUrzaqhTMfvMx506M0asXikgA66vbn6H1isKJLbXpbn+9w0Y8LKAGugUss7u3Tr8oD4vPfOUpQpaWqw0sx2elP0i6VjkqdRCyBsp0kejt67xmC1J1pWH8QshncciC/Jy8e1yCVJGsjTUG3Ri/PlaAJ4fEBQHO2k9SOX1j6/JiCHOoU7cwO7it4UM2z9SJpSkFADj+0m7gXTWBi+IJyz5yOm4pyMBszFClTlploUz0YEN1SeTx8Rw9PV8TIH93+vzjVL4jQUgK8QkAUen/ABa0fTxHh2fw1qIu5NuoesBbhOE5buS9a0gtOly5Eo2AD339qmFidxgsUkpCBZ7n5/SsBZ+MVMJK1aia1+jbekAUzTP9ZCElpbfdo/uH94wy8ISsSwQxqTQUF/YcuUZUG7B/enoN41Yyd4Uvw/vq+Kx0A1Z+Z35DvAYMwxIWunwpASnsLe9/WM0SJASJEiQEiRIkBI1ZdjzKW4qCGUk2UDcGMsSANzsCNPiy1FcvdgAUvsuMnhvYNW2/uYpy/MVyVakHoQagjkRuIIq8Gb5kK0KdzLWWH/BVj6wFeBx65RdBZ9g7Gu9ngiri2eQACzNYfKB0zL5qWBQTu9+3mBtGftblZ9vUPAbMbmqll1aebsH+nOKJeKW7hR23J+VopWCLFvzpH2UpjR7/ALcwBnK1iZMAo6VB/wC5qk06wzYZJBW6mdlVAr1rttCHLmlCkqSTqB27/wCIb8vztC9JNFWI5i1S3z6QG/LFJUlVQRqNQGcByG+sXT5+lCygl2pSgNqbC79YzrxTAOEprcp9nboPlF6MR4ibpUC/mSaU3EBskEBISKlg9dunOPWEnCYH3DgitDVv3SB0vMJbhrIAel+Rf7v75RRicyMlWtKdaS+tIsA23pz5wBheLGsIc7qBavK3UvbYww8F5TMVKUlNxiJU2hNA6wXF2aE3B8RyZykoTqCv7gwsbEb9OkOfAuaETFSpM5CVK/HTUwdIt5aPACc2lhM3EKoVzJq6WLvQHszRUFA3YKs++9ybx7z7HtNmEkLUFHV4dQXPxJALMDy5Qs4viZK06ZSVKVuWYJ59XcPaA3ycQ6lEu9N2LbdfUR6B1MxH5jn6QNlYjWlqBRD6j90C9dt49YXMZSVF1h3NqggNcM4DiALTJadSXYEWNWsbVu3Kl4jkKNLgdU9huIwTM0B0BkkO7EgdiPQwHxmbJIUxWFObKJSBao3/AMwGDiBaVTlkEMC3l5kAH2gIEqG1IvxBKyKUvZq3L9Y94Sd4YUK+ZJBA+rHlAZwrSapcHmPmIhlgny0/P51iBBJDbnaNUzDJAebM0U+FtSlegoO5gMcxD7W9W+UfZEsrICASdz/naLJ+ZofySh3WSo/Jh6V7xlnY9agxPl/CKD2EBtmYtEn+mQuZuvZHMJf4j/d7QLUp6mPkSAkSJEgJEiRICRIkSAkSJEgJEiRIC6Ri1oLoUpJ6EiCkrMZU4jxkELNNctq/9SCw9iIkSA0ZhkypLEqCkqqOduW0ZcXhwhgeQtHyJAVHD9hv7FqR5lLIV5SRd/rEiQBcZjMKSl226H9PnHnEZkqUWl+VgHAtUPSJEgM+HztctWq5PxA2PQ/WGLDZmiekga0c6JN6lqjcco+RIDKVIkn+Unz1ZamcA9BR4mGl6Xep5uXd2j7EgKFfylqS5ISX6f4irEZomWogSUFRrqdXS4dnj5EgMeLzlaw5oKskUFOg+veM+HJd009W7xIkATTiljyatRIcP+e8D5q/Vn6Ac2/WJEgN6MvSJRmTFHSH8qAH9yYG/wDrCU/0pSUn8SvOfY+UH0iRICmbnU9V5ivSn0jES8SJAfIkSJASJEiQEiRIkBIkSJAf/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solidFill>
                <a:prstClr val="black"/>
              </a:solidFill>
            </a:endParaRPr>
          </a:p>
        </p:txBody>
      </p:sp>
    </p:spTree>
    <p:extLst>
      <p:ext uri="{BB962C8B-B14F-4D97-AF65-F5344CB8AC3E}">
        <p14:creationId xmlns:p14="http://schemas.microsoft.com/office/powerpoint/2010/main" val="41060337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Programm</a:t>
            </a:r>
            <a:endParaRPr lang="de-DE" dirty="0"/>
          </a:p>
        </p:txBody>
      </p:sp>
      <p:sp>
        <p:nvSpPr>
          <p:cNvPr id="3" name="Inhaltsplatzhalter 2"/>
          <p:cNvSpPr>
            <a:spLocks noGrp="1"/>
          </p:cNvSpPr>
          <p:nvPr>
            <p:ph idx="1"/>
          </p:nvPr>
        </p:nvSpPr>
        <p:spPr/>
        <p:txBody>
          <a:bodyPr/>
          <a:lstStyle/>
          <a:p>
            <a:r>
              <a:rPr lang="de-DE" dirty="0" smtClean="0">
                <a:solidFill>
                  <a:srgbClr val="990000"/>
                </a:solidFill>
              </a:rPr>
              <a:t>Worum geht es?</a:t>
            </a:r>
          </a:p>
          <a:p>
            <a:endParaRPr lang="de-DE" dirty="0" smtClean="0">
              <a:solidFill>
                <a:srgbClr val="990000"/>
              </a:solidFill>
            </a:endParaRPr>
          </a:p>
          <a:p>
            <a:pPr marL="285750" indent="-285750">
              <a:buFont typeface="Arial" panose="020B0604020202020204" pitchFamily="34" charset="0"/>
              <a:buChar char="•"/>
            </a:pPr>
            <a:r>
              <a:rPr lang="de-DE" dirty="0" smtClean="0"/>
              <a:t>Kurzeinführung in </a:t>
            </a:r>
            <a:r>
              <a:rPr lang="de-DE" dirty="0" err="1" smtClean="0"/>
              <a:t>LaTeX</a:t>
            </a:r>
            <a:r>
              <a:rPr lang="de-DE" dirty="0" smtClean="0"/>
              <a:t> anhand des Textverarbeitungssystems </a:t>
            </a:r>
            <a:r>
              <a:rPr lang="de-DE" dirty="0" err="1" smtClean="0"/>
              <a:t>LyX</a:t>
            </a:r>
            <a:endParaRPr lang="de-DE" dirty="0" smtClean="0"/>
          </a:p>
          <a:p>
            <a:pPr marL="285750" indent="-285750">
              <a:buFont typeface="Arial" panose="020B0604020202020204" pitchFamily="34" charset="0"/>
              <a:buChar char="•"/>
            </a:pPr>
            <a:r>
              <a:rPr lang="de-DE" dirty="0" smtClean="0"/>
              <a:t>Literaturverwaltungssoftware </a:t>
            </a:r>
            <a:r>
              <a:rPr lang="de-DE" dirty="0" err="1" smtClean="0"/>
              <a:t>Mendeley</a:t>
            </a:r>
            <a:r>
              <a:rPr lang="de-DE" dirty="0"/>
              <a:t> </a:t>
            </a:r>
            <a:r>
              <a:rPr lang="de-DE" dirty="0" smtClean="0"/>
              <a:t>und deren Verwendung mit </a:t>
            </a:r>
            <a:r>
              <a:rPr lang="de-DE" dirty="0" err="1" smtClean="0"/>
              <a:t>LyX</a:t>
            </a:r>
            <a:r>
              <a:rPr lang="de-DE" dirty="0" smtClean="0"/>
              <a:t> und Word</a:t>
            </a:r>
          </a:p>
          <a:p>
            <a:endParaRPr lang="de-DE" dirty="0"/>
          </a:p>
          <a:p>
            <a:r>
              <a:rPr lang="de-DE" dirty="0" smtClean="0">
                <a:solidFill>
                  <a:srgbClr val="990000"/>
                </a:solidFill>
              </a:rPr>
              <a:t>Warum </a:t>
            </a:r>
            <a:r>
              <a:rPr lang="de-DE" dirty="0" err="1" smtClean="0">
                <a:solidFill>
                  <a:srgbClr val="990000"/>
                </a:solidFill>
              </a:rPr>
              <a:t>LyX</a:t>
            </a:r>
            <a:r>
              <a:rPr lang="de-DE" dirty="0" smtClean="0">
                <a:solidFill>
                  <a:srgbClr val="990000"/>
                </a:solidFill>
              </a:rPr>
              <a:t>? </a:t>
            </a:r>
          </a:p>
          <a:p>
            <a:pPr marL="285750" indent="-285750">
              <a:buFont typeface="Arial" panose="020B0604020202020204" pitchFamily="34" charset="0"/>
              <a:buChar char="•"/>
            </a:pPr>
            <a:r>
              <a:rPr lang="de-DE" dirty="0" smtClean="0"/>
              <a:t>Eine umfassende </a:t>
            </a:r>
            <a:r>
              <a:rPr lang="de-DE" dirty="0" err="1" smtClean="0"/>
              <a:t>LaTeX</a:t>
            </a:r>
            <a:r>
              <a:rPr lang="de-DE" dirty="0" smtClean="0"/>
              <a:t>-Einführung ist in 90min nicht zu schaffen. </a:t>
            </a:r>
            <a:r>
              <a:rPr lang="de-DE" dirty="0" err="1" smtClean="0"/>
              <a:t>LyX</a:t>
            </a:r>
            <a:r>
              <a:rPr lang="de-DE" dirty="0" smtClean="0"/>
              <a:t> ist in den Grundzügen für Einsteiger leicht zu bedienen und man bekommt einen Eindruck von der Funktionsweise von </a:t>
            </a:r>
            <a:r>
              <a:rPr lang="de-DE" dirty="0" err="1" smtClean="0"/>
              <a:t>LaTeX</a:t>
            </a:r>
            <a:r>
              <a:rPr lang="de-DE" dirty="0" smtClean="0"/>
              <a:t>. </a:t>
            </a:r>
          </a:p>
          <a:p>
            <a:endParaRPr lang="de-DE" dirty="0"/>
          </a:p>
          <a:p>
            <a:endParaRPr lang="de-DE" dirty="0" smtClean="0"/>
          </a:p>
        </p:txBody>
      </p:sp>
      <p:sp>
        <p:nvSpPr>
          <p:cNvPr id="4" name="Foliennummernplatzhalter 3"/>
          <p:cNvSpPr>
            <a:spLocks noGrp="1"/>
          </p:cNvSpPr>
          <p:nvPr>
            <p:ph type="sldNum" sz="quarter" idx="11"/>
          </p:nvPr>
        </p:nvSpPr>
        <p:spPr/>
        <p:txBody>
          <a:bodyPr/>
          <a:lstStyle/>
          <a:p>
            <a:fld id="{F2BAE21F-6E5E-4B1A-BF57-4D95269F2235}" type="slidenum">
              <a:rPr lang="de-DE" smtClean="0"/>
              <a:pPr/>
              <a:t>27</a:t>
            </a:fld>
            <a:endParaRPr lang="de-DE"/>
          </a:p>
        </p:txBody>
      </p:sp>
    </p:spTree>
    <p:extLst>
      <p:ext uri="{BB962C8B-B14F-4D97-AF65-F5344CB8AC3E}">
        <p14:creationId xmlns:p14="http://schemas.microsoft.com/office/powerpoint/2010/main" val="3823767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4"/>
          <p:cNvSpPr>
            <a:spLocks noGrp="1"/>
          </p:cNvSpPr>
          <p:nvPr>
            <p:ph type="sldNum" sz="quarter" idx="11"/>
          </p:nvPr>
        </p:nvSpPr>
        <p:spPr/>
        <p:txBody>
          <a:bodyPr/>
          <a:lstStyle/>
          <a:p>
            <a:fld id="{2F54BF20-D842-43CA-AE66-80B9C15EABCF}" type="slidenum">
              <a:rPr lang="de-DE"/>
              <a:pPr/>
              <a:t>28</a:t>
            </a:fld>
            <a:endParaRPr lang="de-DE"/>
          </a:p>
        </p:txBody>
      </p:sp>
      <p:sp>
        <p:nvSpPr>
          <p:cNvPr id="3079" name="Rectangle 7"/>
          <p:cNvSpPr>
            <a:spLocks noGrp="1" noChangeArrowheads="1"/>
          </p:cNvSpPr>
          <p:nvPr>
            <p:ph idx="1"/>
          </p:nvPr>
        </p:nvSpPr>
        <p:spPr/>
        <p:txBody>
          <a:bodyPr/>
          <a:lstStyle/>
          <a:p>
            <a:r>
              <a:rPr lang="de-DE" dirty="0" err="1" smtClean="0">
                <a:solidFill>
                  <a:srgbClr val="990000"/>
                </a:solidFill>
              </a:rPr>
              <a:t>LaTeX</a:t>
            </a:r>
            <a:r>
              <a:rPr lang="de-DE" dirty="0" smtClean="0">
                <a:solidFill>
                  <a:srgbClr val="990000"/>
                </a:solidFill>
              </a:rPr>
              <a:t> – Was ist das?</a:t>
            </a:r>
          </a:p>
          <a:p>
            <a:pPr marL="324006" lvl="1" indent="-324006"/>
            <a:endParaRPr lang="de-DE" dirty="0" smtClean="0"/>
          </a:p>
          <a:p>
            <a:pPr lvl="1">
              <a:buFont typeface="Arial" panose="020B0604020202020204" pitchFamily="34" charset="0"/>
              <a:buChar char="•"/>
            </a:pPr>
            <a:r>
              <a:rPr lang="de-DE" dirty="0" smtClean="0"/>
              <a:t>Open Source Software Paket zum </a:t>
            </a:r>
            <a:r>
              <a:rPr lang="de-DE" dirty="0" err="1" smtClean="0"/>
              <a:t>Textsatz</a:t>
            </a:r>
            <a:endParaRPr lang="de-DE" dirty="0" smtClean="0"/>
          </a:p>
          <a:p>
            <a:pPr lvl="1">
              <a:buFont typeface="Arial" panose="020B0604020202020204" pitchFamily="34" charset="0"/>
              <a:buChar char="•"/>
            </a:pPr>
            <a:r>
              <a:rPr lang="de-DE" dirty="0" err="1" smtClean="0"/>
              <a:t>TeX</a:t>
            </a:r>
            <a:r>
              <a:rPr lang="de-DE" dirty="0" smtClean="0"/>
              <a:t>: 1968 von Donald Knuth entwickeltes Computersatzsystem</a:t>
            </a:r>
          </a:p>
          <a:p>
            <a:pPr lvl="1">
              <a:buFont typeface="Arial" panose="020B0604020202020204" pitchFamily="34" charset="0"/>
              <a:buChar char="•"/>
            </a:pPr>
            <a:r>
              <a:rPr lang="de-DE" dirty="0" err="1" smtClean="0"/>
              <a:t>LaTeX</a:t>
            </a:r>
            <a:r>
              <a:rPr lang="de-DE" dirty="0" smtClean="0"/>
              <a:t>: 1984 von Leslie </a:t>
            </a:r>
            <a:r>
              <a:rPr lang="de-DE" dirty="0" err="1" smtClean="0"/>
              <a:t>Lamport</a:t>
            </a:r>
            <a:r>
              <a:rPr lang="de-DE" dirty="0" smtClean="0"/>
              <a:t> entwickelte Makrosprache zum komfortablen Einsatz von </a:t>
            </a:r>
            <a:r>
              <a:rPr lang="de-DE" dirty="0" err="1" smtClean="0"/>
              <a:t>TeX</a:t>
            </a:r>
            <a:endParaRPr lang="de-DE" dirty="0" smtClean="0"/>
          </a:p>
          <a:p>
            <a:pPr lvl="1">
              <a:buFont typeface="Arial" panose="020B0604020202020204" pitchFamily="34" charset="0"/>
              <a:buChar char="•"/>
            </a:pPr>
            <a:r>
              <a:rPr lang="de-DE" dirty="0" smtClean="0"/>
              <a:t>Weitestgehend rechner- und </a:t>
            </a:r>
            <a:r>
              <a:rPr lang="de-DE" dirty="0" err="1"/>
              <a:t>b</a:t>
            </a:r>
            <a:r>
              <a:rPr lang="de-DE" dirty="0" err="1" smtClean="0"/>
              <a:t>etriebssytemunabhängig</a:t>
            </a:r>
            <a:endParaRPr lang="de-DE" dirty="0" smtClean="0"/>
          </a:p>
          <a:p>
            <a:pPr marL="324006" lvl="1" indent="-324006"/>
            <a:endParaRPr lang="de-DE" u="sng" dirty="0"/>
          </a:p>
          <a:p>
            <a:pPr marL="324006" lvl="1" indent="-324006"/>
            <a:endParaRPr lang="de-DE" u="sng" dirty="0" smtClean="0"/>
          </a:p>
          <a:p>
            <a:pPr marL="0" lvl="1" indent="0">
              <a:buNone/>
            </a:pPr>
            <a:endParaRPr lang="de-DE" dirty="0"/>
          </a:p>
          <a:p>
            <a:endParaRPr lang="de-DE" dirty="0" smtClean="0"/>
          </a:p>
          <a:p>
            <a:pPr marL="324006" indent="-324006">
              <a:buFont typeface="Arial" pitchFamily="34" charset="0"/>
              <a:buChar char="•"/>
            </a:pPr>
            <a:endParaRPr lang="de-DE" dirty="0" smtClean="0"/>
          </a:p>
          <a:p>
            <a:pPr marL="324006" indent="-324006">
              <a:buFont typeface="Arial" pitchFamily="34" charset="0"/>
              <a:buChar char="•"/>
            </a:pPr>
            <a:endParaRPr lang="de-DE" dirty="0"/>
          </a:p>
        </p:txBody>
      </p:sp>
      <p:sp>
        <p:nvSpPr>
          <p:cNvPr id="3080" name="Rectangle 8"/>
          <p:cNvSpPr>
            <a:spLocks noGrp="1" noChangeArrowheads="1"/>
          </p:cNvSpPr>
          <p:nvPr>
            <p:ph type="title"/>
          </p:nvPr>
        </p:nvSpPr>
        <p:spPr/>
        <p:txBody>
          <a:bodyPr/>
          <a:lstStyle/>
          <a:p>
            <a:r>
              <a:rPr lang="de-DE" dirty="0" err="1" smtClean="0"/>
              <a:t>LaTeX</a:t>
            </a:r>
            <a:endParaRPr lang="de-DE" dirty="0"/>
          </a:p>
        </p:txBody>
      </p:sp>
    </p:spTree>
    <p:extLst>
      <p:ext uri="{BB962C8B-B14F-4D97-AF65-F5344CB8AC3E}">
        <p14:creationId xmlns:p14="http://schemas.microsoft.com/office/powerpoint/2010/main" val="4201321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79">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79">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79">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7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9"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LaTeX</a:t>
            </a:r>
            <a:endParaRPr lang="de-DE" dirty="0"/>
          </a:p>
        </p:txBody>
      </p:sp>
      <p:sp>
        <p:nvSpPr>
          <p:cNvPr id="3" name="Inhaltsplatzhalter 2"/>
          <p:cNvSpPr>
            <a:spLocks noGrp="1"/>
          </p:cNvSpPr>
          <p:nvPr>
            <p:ph idx="1"/>
          </p:nvPr>
        </p:nvSpPr>
        <p:spPr/>
        <p:txBody>
          <a:bodyPr/>
          <a:lstStyle/>
          <a:p>
            <a:r>
              <a:rPr lang="de-DE" dirty="0" err="1" smtClean="0">
                <a:solidFill>
                  <a:srgbClr val="C00000"/>
                </a:solidFill>
              </a:rPr>
              <a:t>LaTeX</a:t>
            </a:r>
            <a:r>
              <a:rPr lang="de-DE" dirty="0" smtClean="0">
                <a:solidFill>
                  <a:srgbClr val="C00000"/>
                </a:solidFill>
              </a:rPr>
              <a:t>-Prinzipien</a:t>
            </a:r>
          </a:p>
          <a:p>
            <a:pPr marL="285750" indent="-285750">
              <a:buFont typeface="Arial" panose="020B0604020202020204" pitchFamily="34" charset="0"/>
              <a:buChar char="•"/>
            </a:pPr>
            <a:r>
              <a:rPr lang="de-DE" dirty="0" smtClean="0"/>
              <a:t>Trennung von Form und Inhalt</a:t>
            </a:r>
          </a:p>
          <a:p>
            <a:pPr marL="285750" indent="-285750">
              <a:buFont typeface="Arial" panose="020B0604020202020204" pitchFamily="34" charset="0"/>
              <a:buChar char="•"/>
            </a:pPr>
            <a:r>
              <a:rPr lang="de-DE" dirty="0" smtClean="0"/>
              <a:t>Kein WYSIWYG – </a:t>
            </a:r>
            <a:r>
              <a:rPr lang="de-DE" dirty="0" err="1" smtClean="0"/>
              <a:t>What</a:t>
            </a:r>
            <a:r>
              <a:rPr lang="de-DE" dirty="0" smtClean="0"/>
              <a:t> </a:t>
            </a:r>
            <a:r>
              <a:rPr lang="de-DE" dirty="0" err="1" smtClean="0"/>
              <a:t>you</a:t>
            </a:r>
            <a:r>
              <a:rPr lang="de-DE" dirty="0" smtClean="0"/>
              <a:t> </a:t>
            </a:r>
            <a:r>
              <a:rPr lang="de-DE" dirty="0" err="1" smtClean="0"/>
              <a:t>see</a:t>
            </a:r>
            <a:r>
              <a:rPr lang="de-DE" dirty="0" smtClean="0"/>
              <a:t> </a:t>
            </a:r>
            <a:r>
              <a:rPr lang="de-DE" dirty="0" err="1" smtClean="0"/>
              <a:t>is</a:t>
            </a:r>
            <a:r>
              <a:rPr lang="de-DE" dirty="0" smtClean="0"/>
              <a:t> </a:t>
            </a:r>
            <a:r>
              <a:rPr lang="de-DE" dirty="0" err="1" smtClean="0"/>
              <a:t>what</a:t>
            </a:r>
            <a:r>
              <a:rPr lang="de-DE" dirty="0" smtClean="0"/>
              <a:t> </a:t>
            </a:r>
            <a:r>
              <a:rPr lang="de-DE" dirty="0" err="1" smtClean="0"/>
              <a:t>you</a:t>
            </a:r>
            <a:r>
              <a:rPr lang="de-DE" dirty="0" smtClean="0"/>
              <a:t> </a:t>
            </a:r>
            <a:r>
              <a:rPr lang="de-DE" dirty="0" err="1" smtClean="0"/>
              <a:t>get</a:t>
            </a:r>
            <a:endParaRPr lang="de-DE" dirty="0" smtClean="0"/>
          </a:p>
          <a:p>
            <a:pPr marL="285750" indent="-285750">
              <a:buFont typeface="Arial" panose="020B0604020202020204" pitchFamily="34" charset="0"/>
              <a:buChar char="•"/>
            </a:pPr>
            <a:r>
              <a:rPr lang="de-DE" dirty="0" smtClean="0"/>
              <a:t>Sondern Texterstellung in drei Schritten:</a:t>
            </a:r>
          </a:p>
          <a:p>
            <a:pPr lvl="2">
              <a:buFont typeface="Arial" panose="020B0604020202020204" pitchFamily="34" charset="0"/>
              <a:buChar char="•"/>
            </a:pPr>
            <a:r>
              <a:rPr lang="de-DE" dirty="0" smtClean="0"/>
              <a:t>Editieren des Quelldokuments: Textinhalt plus </a:t>
            </a:r>
            <a:r>
              <a:rPr lang="de-DE" dirty="0" err="1" smtClean="0"/>
              <a:t>LaTeX</a:t>
            </a:r>
            <a:r>
              <a:rPr lang="de-DE" dirty="0" smtClean="0"/>
              <a:t>-Kommandos und –Attribute zur Formatierung</a:t>
            </a:r>
          </a:p>
          <a:p>
            <a:pPr lvl="2">
              <a:buFont typeface="Arial" panose="020B0604020202020204" pitchFamily="34" charset="0"/>
              <a:buChar char="•"/>
            </a:pPr>
            <a:r>
              <a:rPr lang="de-DE" dirty="0" smtClean="0"/>
              <a:t>„</a:t>
            </a:r>
            <a:r>
              <a:rPr lang="de-DE" dirty="0" err="1" smtClean="0"/>
              <a:t>TeXen</a:t>
            </a:r>
            <a:r>
              <a:rPr lang="de-DE" dirty="0" smtClean="0"/>
              <a:t>“: </a:t>
            </a:r>
            <a:r>
              <a:rPr lang="de-DE" dirty="0" err="1" smtClean="0"/>
              <a:t>Verabreitung</a:t>
            </a:r>
            <a:r>
              <a:rPr lang="de-DE" dirty="0" smtClean="0"/>
              <a:t>/Kompilierung des Quelldokuments in ein Ausgabeformat (in der Regel </a:t>
            </a:r>
            <a:r>
              <a:rPr lang="de-DE" dirty="0" err="1" smtClean="0"/>
              <a:t>pdf</a:t>
            </a:r>
            <a:r>
              <a:rPr lang="de-DE" dirty="0" smtClean="0"/>
              <a:t>)</a:t>
            </a:r>
          </a:p>
          <a:p>
            <a:pPr lvl="2">
              <a:buFont typeface="Arial" panose="020B0604020202020204" pitchFamily="34" charset="0"/>
              <a:buChar char="•"/>
            </a:pPr>
            <a:r>
              <a:rPr lang="de-DE" dirty="0" smtClean="0"/>
              <a:t>Prüfen der fertigen Datei</a:t>
            </a:r>
          </a:p>
          <a:p>
            <a:pPr lvl="1">
              <a:buFont typeface="Arial" panose="020B0604020202020204" pitchFamily="34" charset="0"/>
              <a:buChar char="•"/>
            </a:pPr>
            <a:r>
              <a:rPr lang="de-DE" dirty="0" smtClean="0"/>
              <a:t>WYSIWYM – </a:t>
            </a:r>
            <a:r>
              <a:rPr lang="de-DE" dirty="0" err="1" smtClean="0"/>
              <a:t>What</a:t>
            </a:r>
            <a:r>
              <a:rPr lang="de-DE" dirty="0" smtClean="0"/>
              <a:t> </a:t>
            </a:r>
            <a:r>
              <a:rPr lang="de-DE" dirty="0" err="1" smtClean="0"/>
              <a:t>you</a:t>
            </a:r>
            <a:r>
              <a:rPr lang="de-DE" dirty="0" smtClean="0"/>
              <a:t> </a:t>
            </a:r>
            <a:r>
              <a:rPr lang="de-DE" dirty="0" err="1" smtClean="0"/>
              <a:t>see</a:t>
            </a:r>
            <a:r>
              <a:rPr lang="de-DE" dirty="0" smtClean="0"/>
              <a:t> </a:t>
            </a:r>
            <a:r>
              <a:rPr lang="de-DE" dirty="0" err="1" smtClean="0"/>
              <a:t>is</a:t>
            </a:r>
            <a:r>
              <a:rPr lang="de-DE" dirty="0" smtClean="0"/>
              <a:t> </a:t>
            </a:r>
            <a:r>
              <a:rPr lang="de-DE" dirty="0" err="1" smtClean="0"/>
              <a:t>what</a:t>
            </a:r>
            <a:r>
              <a:rPr lang="de-DE" dirty="0" smtClean="0"/>
              <a:t> </a:t>
            </a:r>
            <a:r>
              <a:rPr lang="de-DE" dirty="0" err="1" smtClean="0"/>
              <a:t>you</a:t>
            </a:r>
            <a:r>
              <a:rPr lang="de-DE" dirty="0" smtClean="0"/>
              <a:t> </a:t>
            </a:r>
            <a:r>
              <a:rPr lang="de-DE" dirty="0" err="1" smtClean="0"/>
              <a:t>mean</a:t>
            </a:r>
            <a:endParaRPr lang="de-DE" dirty="0" smtClean="0"/>
          </a:p>
          <a:p>
            <a:pPr lvl="2"/>
            <a:endParaRPr lang="de-DE" dirty="0" smtClean="0"/>
          </a:p>
          <a:p>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29</a:t>
            </a:fld>
            <a:endParaRPr lang="de-DE"/>
          </a:p>
        </p:txBody>
      </p:sp>
    </p:spTree>
    <p:extLst>
      <p:ext uri="{BB962C8B-B14F-4D97-AF65-F5344CB8AC3E}">
        <p14:creationId xmlns:p14="http://schemas.microsoft.com/office/powerpoint/2010/main" val="33018693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smtClean="0"/>
              <a:t>Plagiat</a:t>
            </a:r>
            <a:r>
              <a:rPr lang="de-DE" altLang="de-DE" dirty="0"/>
              <a:t/>
            </a:r>
            <a:br>
              <a:rPr lang="de-DE" altLang="de-DE" dirty="0"/>
            </a:br>
            <a:endParaRPr lang="de-DE" dirty="0"/>
          </a:p>
        </p:txBody>
      </p:sp>
    </p:spTree>
    <p:extLst>
      <p:ext uri="{BB962C8B-B14F-4D97-AF65-F5344CB8AC3E}">
        <p14:creationId xmlns:p14="http://schemas.microsoft.com/office/powerpoint/2010/main" val="219061529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LaTeX</a:t>
            </a:r>
            <a:endParaRPr lang="de-DE" dirty="0"/>
          </a:p>
        </p:txBody>
      </p:sp>
      <p:sp>
        <p:nvSpPr>
          <p:cNvPr id="3" name="Inhaltsplatzhalter 2"/>
          <p:cNvSpPr>
            <a:spLocks noGrp="1"/>
          </p:cNvSpPr>
          <p:nvPr>
            <p:ph idx="1"/>
          </p:nvPr>
        </p:nvSpPr>
        <p:spPr/>
        <p:txBody>
          <a:bodyPr/>
          <a:lstStyle/>
          <a:p>
            <a:r>
              <a:rPr lang="de-DE" dirty="0" smtClean="0">
                <a:solidFill>
                  <a:srgbClr val="C00000"/>
                </a:solidFill>
              </a:rPr>
              <a:t>Warum </a:t>
            </a:r>
            <a:r>
              <a:rPr lang="de-DE" dirty="0" err="1" smtClean="0">
                <a:solidFill>
                  <a:srgbClr val="C00000"/>
                </a:solidFill>
              </a:rPr>
              <a:t>LaTeX</a:t>
            </a:r>
            <a:r>
              <a:rPr lang="de-DE" dirty="0">
                <a:solidFill>
                  <a:srgbClr val="C00000"/>
                </a:solidFill>
              </a:rPr>
              <a:t>?</a:t>
            </a:r>
            <a:endParaRPr lang="de-DE" dirty="0" smtClean="0">
              <a:solidFill>
                <a:srgbClr val="C00000"/>
              </a:solidFill>
            </a:endParaRPr>
          </a:p>
          <a:p>
            <a:r>
              <a:rPr lang="de-DE" dirty="0"/>
              <a:t>Häufiges </a:t>
            </a:r>
            <a:r>
              <a:rPr lang="de-DE" dirty="0" smtClean="0"/>
              <a:t>Argument: Mit </a:t>
            </a:r>
            <a:r>
              <a:rPr lang="de-DE" dirty="0"/>
              <a:t>Word ist kein professioneller </a:t>
            </a:r>
            <a:r>
              <a:rPr lang="de-DE" dirty="0" err="1"/>
              <a:t>Textsatz</a:t>
            </a:r>
            <a:r>
              <a:rPr lang="de-DE" dirty="0"/>
              <a:t> </a:t>
            </a:r>
            <a:r>
              <a:rPr lang="de-DE" dirty="0" smtClean="0"/>
              <a:t>möglich.</a:t>
            </a:r>
          </a:p>
          <a:p>
            <a:r>
              <a:rPr lang="de-DE" dirty="0" smtClean="0"/>
              <a:t>Vor </a:t>
            </a:r>
            <a:r>
              <a:rPr lang="de-DE" dirty="0"/>
              <a:t>10 Jahren </a:t>
            </a:r>
            <a:r>
              <a:rPr lang="de-DE" dirty="0" smtClean="0"/>
              <a:t>war das richtig, mittlerweile ist Word deutlich besser geworden</a:t>
            </a:r>
          </a:p>
          <a:p>
            <a:r>
              <a:rPr lang="de-DE" dirty="0" smtClean="0"/>
              <a:t>Aber nur unter </a:t>
            </a:r>
            <a:r>
              <a:rPr lang="de-DE" dirty="0"/>
              <a:t>Einsatz </a:t>
            </a:r>
            <a:r>
              <a:rPr lang="de-DE" dirty="0" smtClean="0"/>
              <a:t>von</a:t>
            </a:r>
          </a:p>
          <a:p>
            <a:pPr lvl="2"/>
            <a:r>
              <a:rPr lang="de-DE" dirty="0" smtClean="0"/>
              <a:t>Formatvorlagen,</a:t>
            </a:r>
          </a:p>
          <a:p>
            <a:pPr lvl="2"/>
            <a:r>
              <a:rPr lang="de-DE" dirty="0" smtClean="0"/>
              <a:t>Textmarken</a:t>
            </a:r>
            <a:r>
              <a:rPr lang="de-DE" dirty="0"/>
              <a:t>, </a:t>
            </a:r>
            <a:endParaRPr lang="de-DE" dirty="0" smtClean="0"/>
          </a:p>
          <a:p>
            <a:pPr lvl="2"/>
            <a:r>
              <a:rPr lang="de-DE" dirty="0" smtClean="0"/>
              <a:t>automatische erstellten Inhaltsverzeichnissen</a:t>
            </a:r>
          </a:p>
          <a:p>
            <a:pPr lvl="2"/>
            <a:r>
              <a:rPr lang="de-DE" dirty="0" smtClean="0"/>
              <a:t>....</a:t>
            </a:r>
          </a:p>
          <a:p>
            <a:pPr lvl="1"/>
            <a:endParaRPr lang="de-DE" dirty="0"/>
          </a:p>
          <a:p>
            <a:endParaRPr lang="de-DE" dirty="0"/>
          </a:p>
          <a:p>
            <a:pPr lvl="2"/>
            <a:endParaRPr lang="de-DE" dirty="0" smtClean="0"/>
          </a:p>
          <a:p>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30</a:t>
            </a:fld>
            <a:endParaRPr lang="de-DE"/>
          </a:p>
        </p:txBody>
      </p:sp>
    </p:spTree>
    <p:extLst>
      <p:ext uri="{BB962C8B-B14F-4D97-AF65-F5344CB8AC3E}">
        <p14:creationId xmlns:p14="http://schemas.microsoft.com/office/powerpoint/2010/main" val="8149569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LaTeX</a:t>
            </a:r>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31</a:t>
            </a:fld>
            <a:endParaRPr lang="de-DE"/>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9105" y="1062779"/>
            <a:ext cx="6049123" cy="5020614"/>
          </a:xfrm>
          <a:prstGeom prst="rect">
            <a:avLst/>
          </a:prstGeom>
        </p:spPr>
      </p:pic>
      <p:sp>
        <p:nvSpPr>
          <p:cNvPr id="7" name="Textfeld 6"/>
          <p:cNvSpPr txBox="1"/>
          <p:nvPr/>
        </p:nvSpPr>
        <p:spPr>
          <a:xfrm>
            <a:off x="120545" y="2491638"/>
            <a:ext cx="1496991" cy="548911"/>
          </a:xfrm>
          <a:prstGeom prst="rect">
            <a:avLst/>
          </a:prstGeom>
          <a:solidFill>
            <a:schemeClr val="bg1"/>
          </a:solidFill>
          <a:ln w="38100">
            <a:solidFill>
              <a:srgbClr val="C00000"/>
            </a:solidFill>
          </a:ln>
        </p:spPr>
        <p:txBody>
          <a:bodyPr wrap="square" lIns="86402" tIns="43201" rIns="86402" bIns="43201" rtlCol="0">
            <a:spAutoFit/>
          </a:bodyPr>
          <a:lstStyle/>
          <a:p>
            <a:r>
              <a:rPr lang="de-DE" dirty="0" smtClean="0"/>
              <a:t>Wenn Word, dann so.</a:t>
            </a:r>
          </a:p>
        </p:txBody>
      </p:sp>
      <p:cxnSp>
        <p:nvCxnSpPr>
          <p:cNvPr id="6" name="Gerade Verbindung mit Pfeil 5"/>
          <p:cNvCxnSpPr/>
          <p:nvPr/>
        </p:nvCxnSpPr>
        <p:spPr>
          <a:xfrm flipV="1">
            <a:off x="1617537" y="1879269"/>
            <a:ext cx="2566755" cy="884532"/>
          </a:xfrm>
          <a:prstGeom prst="straightConnector1">
            <a:avLst/>
          </a:prstGeom>
          <a:ln w="38100">
            <a:solidFill>
              <a:srgbClr val="99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39566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LaTeX</a:t>
            </a:r>
            <a:endParaRPr lang="de-DE" dirty="0"/>
          </a:p>
        </p:txBody>
      </p:sp>
      <p:sp>
        <p:nvSpPr>
          <p:cNvPr id="3" name="Inhaltsplatzhalter 2"/>
          <p:cNvSpPr>
            <a:spLocks noGrp="1"/>
          </p:cNvSpPr>
          <p:nvPr>
            <p:ph idx="1"/>
          </p:nvPr>
        </p:nvSpPr>
        <p:spPr/>
        <p:txBody>
          <a:bodyPr/>
          <a:lstStyle/>
          <a:p>
            <a:r>
              <a:rPr lang="de-DE" dirty="0" smtClean="0"/>
              <a:t>Wann der Einsatz von </a:t>
            </a:r>
            <a:r>
              <a:rPr lang="de-DE" dirty="0" err="1" smtClean="0"/>
              <a:t>LaTeX</a:t>
            </a:r>
            <a:r>
              <a:rPr lang="de-DE" dirty="0" smtClean="0"/>
              <a:t> sinnvoll ist.</a:t>
            </a:r>
          </a:p>
          <a:p>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32</a:t>
            </a:fld>
            <a:endParaRPr lang="de-DE"/>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429" y="1062779"/>
            <a:ext cx="7754476" cy="5020614"/>
          </a:xfrm>
          <a:prstGeom prst="rect">
            <a:avLst/>
          </a:prstGeom>
        </p:spPr>
      </p:pic>
      <p:sp>
        <p:nvSpPr>
          <p:cNvPr id="6" name="Textfeld 5"/>
          <p:cNvSpPr txBox="1"/>
          <p:nvPr/>
        </p:nvSpPr>
        <p:spPr>
          <a:xfrm>
            <a:off x="663407" y="3852455"/>
            <a:ext cx="1565036" cy="318078"/>
          </a:xfrm>
          <a:prstGeom prst="rect">
            <a:avLst/>
          </a:prstGeom>
          <a:solidFill>
            <a:schemeClr val="bg1"/>
          </a:solidFill>
          <a:ln w="38100">
            <a:solidFill>
              <a:srgbClr val="C00000"/>
            </a:solidFill>
          </a:ln>
        </p:spPr>
        <p:txBody>
          <a:bodyPr wrap="square" lIns="86402" tIns="43201" rIns="86402" bIns="43201" rtlCol="0">
            <a:spAutoFit/>
          </a:bodyPr>
          <a:lstStyle/>
          <a:p>
            <a:r>
              <a:rPr lang="de-DE" dirty="0" smtClean="0"/>
              <a:t>Und nicht so.</a:t>
            </a:r>
          </a:p>
        </p:txBody>
      </p:sp>
      <p:cxnSp>
        <p:nvCxnSpPr>
          <p:cNvPr id="7" name="Gerade Verbindung mit Pfeil 6"/>
          <p:cNvCxnSpPr/>
          <p:nvPr/>
        </p:nvCxnSpPr>
        <p:spPr>
          <a:xfrm flipV="1">
            <a:off x="1462489" y="1879270"/>
            <a:ext cx="1020676" cy="1973186"/>
          </a:xfrm>
          <a:prstGeom prst="straightConnector1">
            <a:avLst/>
          </a:prstGeom>
          <a:ln w="38100">
            <a:solidFill>
              <a:srgbClr val="990000"/>
            </a:solidFill>
            <a:tailEnd type="arrow"/>
          </a:ln>
        </p:spPr>
        <p:style>
          <a:lnRef idx="1">
            <a:schemeClr val="accent1"/>
          </a:lnRef>
          <a:fillRef idx="0">
            <a:schemeClr val="accent1"/>
          </a:fillRef>
          <a:effectRef idx="0">
            <a:schemeClr val="accent1"/>
          </a:effectRef>
          <a:fontRef idx="minor">
            <a:schemeClr val="tx1"/>
          </a:fontRef>
        </p:style>
      </p:cxnSp>
      <p:cxnSp>
        <p:nvCxnSpPr>
          <p:cNvPr id="10" name="Gerade Verbindung mit Pfeil 9"/>
          <p:cNvCxnSpPr/>
          <p:nvPr/>
        </p:nvCxnSpPr>
        <p:spPr>
          <a:xfrm flipH="1" flipV="1">
            <a:off x="1258354" y="2355556"/>
            <a:ext cx="204135" cy="1496900"/>
          </a:xfrm>
          <a:prstGeom prst="straightConnector1">
            <a:avLst/>
          </a:prstGeom>
          <a:ln w="38100">
            <a:solidFill>
              <a:srgbClr val="990000"/>
            </a:solidFill>
            <a:tailEnd type="arrow"/>
          </a:ln>
        </p:spPr>
        <p:style>
          <a:lnRef idx="1">
            <a:schemeClr val="accent1"/>
          </a:lnRef>
          <a:fillRef idx="0">
            <a:schemeClr val="accent1"/>
          </a:fillRef>
          <a:effectRef idx="0">
            <a:schemeClr val="accent1"/>
          </a:effectRef>
          <a:fontRef idx="minor">
            <a:schemeClr val="tx1"/>
          </a:fontRef>
        </p:style>
      </p:cxnSp>
      <p:cxnSp>
        <p:nvCxnSpPr>
          <p:cNvPr id="13" name="Gerade Verbindung mit Pfeil 12"/>
          <p:cNvCxnSpPr/>
          <p:nvPr/>
        </p:nvCxnSpPr>
        <p:spPr>
          <a:xfrm flipH="1" flipV="1">
            <a:off x="577903" y="1811229"/>
            <a:ext cx="868022" cy="2041227"/>
          </a:xfrm>
          <a:prstGeom prst="straightConnector1">
            <a:avLst/>
          </a:prstGeom>
          <a:ln w="38100">
            <a:solidFill>
              <a:srgbClr val="990000"/>
            </a:solidFill>
            <a:tailEnd type="arrow"/>
          </a:ln>
        </p:spPr>
        <p:style>
          <a:lnRef idx="1">
            <a:schemeClr val="accent1"/>
          </a:lnRef>
          <a:fillRef idx="0">
            <a:schemeClr val="accent1"/>
          </a:fillRef>
          <a:effectRef idx="0">
            <a:schemeClr val="accent1"/>
          </a:effectRef>
          <a:fontRef idx="minor">
            <a:schemeClr val="tx1"/>
          </a:fontRef>
        </p:style>
      </p:cxnSp>
      <p:cxnSp>
        <p:nvCxnSpPr>
          <p:cNvPr id="15" name="Gerade Verbindung mit Pfeil 14"/>
          <p:cNvCxnSpPr/>
          <p:nvPr/>
        </p:nvCxnSpPr>
        <p:spPr>
          <a:xfrm flipH="1" flipV="1">
            <a:off x="782039" y="1607106"/>
            <a:ext cx="663886" cy="2245349"/>
          </a:xfrm>
          <a:prstGeom prst="straightConnector1">
            <a:avLst/>
          </a:prstGeom>
          <a:ln w="38100">
            <a:solidFill>
              <a:srgbClr val="990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11287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LaTeX</a:t>
            </a:r>
            <a:endParaRPr lang="de-DE" dirty="0"/>
          </a:p>
        </p:txBody>
      </p:sp>
      <p:sp>
        <p:nvSpPr>
          <p:cNvPr id="3" name="Inhaltsplatzhalter 2"/>
          <p:cNvSpPr>
            <a:spLocks noGrp="1"/>
          </p:cNvSpPr>
          <p:nvPr>
            <p:ph idx="1"/>
          </p:nvPr>
        </p:nvSpPr>
        <p:spPr/>
        <p:txBody>
          <a:bodyPr/>
          <a:lstStyle/>
          <a:p>
            <a:r>
              <a:rPr lang="de-DE" dirty="0" smtClean="0">
                <a:solidFill>
                  <a:srgbClr val="C00000"/>
                </a:solidFill>
              </a:rPr>
              <a:t>Warum </a:t>
            </a:r>
            <a:r>
              <a:rPr lang="de-DE" dirty="0" err="1" smtClean="0">
                <a:solidFill>
                  <a:srgbClr val="C00000"/>
                </a:solidFill>
              </a:rPr>
              <a:t>LaTeX</a:t>
            </a:r>
            <a:r>
              <a:rPr lang="de-DE" dirty="0" smtClean="0">
                <a:solidFill>
                  <a:srgbClr val="C00000"/>
                </a:solidFill>
              </a:rPr>
              <a:t>?</a:t>
            </a:r>
          </a:p>
          <a:p>
            <a:endParaRPr lang="de-DE" dirty="0" smtClean="0">
              <a:solidFill>
                <a:srgbClr val="C00000"/>
              </a:solidFill>
            </a:endParaRPr>
          </a:p>
          <a:p>
            <a:r>
              <a:rPr lang="de-DE" dirty="0" err="1" smtClean="0"/>
              <a:t>LaTeX</a:t>
            </a:r>
            <a:r>
              <a:rPr lang="de-DE" dirty="0" smtClean="0"/>
              <a:t> ist in jedem Fall besser als Word (oder andere WYSIWYG-Textverarbeitungsprogramme)</a:t>
            </a:r>
          </a:p>
          <a:p>
            <a:pPr lvl="2"/>
            <a:r>
              <a:rPr lang="de-DE" dirty="0" smtClean="0"/>
              <a:t>wenn </a:t>
            </a:r>
            <a:r>
              <a:rPr lang="de-DE" dirty="0"/>
              <a:t>Sie in Word alle </a:t>
            </a:r>
            <a:r>
              <a:rPr lang="de-DE" dirty="0" smtClean="0"/>
              <a:t>Textelemente </a:t>
            </a:r>
            <a:r>
              <a:rPr lang="de-DE" dirty="0"/>
              <a:t>einzeln </a:t>
            </a:r>
            <a:r>
              <a:rPr lang="de-DE" dirty="0" smtClean="0"/>
              <a:t>formatieren,</a:t>
            </a:r>
          </a:p>
          <a:p>
            <a:pPr lvl="2"/>
            <a:r>
              <a:rPr lang="de-DE" dirty="0" smtClean="0"/>
              <a:t>wenn </a:t>
            </a:r>
            <a:r>
              <a:rPr lang="de-DE" dirty="0"/>
              <a:t>Sie Inhaltsverzeichnisse von Hand </a:t>
            </a:r>
            <a:r>
              <a:rPr lang="de-DE" dirty="0" smtClean="0"/>
              <a:t>erstellen,</a:t>
            </a:r>
          </a:p>
          <a:p>
            <a:pPr lvl="2"/>
            <a:r>
              <a:rPr lang="de-DE" dirty="0"/>
              <a:t>w</a:t>
            </a:r>
            <a:r>
              <a:rPr lang="de-DE" dirty="0" smtClean="0"/>
              <a:t>enn </a:t>
            </a:r>
            <a:r>
              <a:rPr lang="de-DE" dirty="0"/>
              <a:t>Sie Absätze durch Leerzeilen und nicht über Zeilenabstände trennen</a:t>
            </a:r>
            <a:r>
              <a:rPr lang="de-DE" dirty="0" smtClean="0"/>
              <a:t>,</a:t>
            </a:r>
          </a:p>
          <a:p>
            <a:pPr lvl="2"/>
            <a:r>
              <a:rPr lang="de-DE" dirty="0" smtClean="0"/>
              <a:t>…</a:t>
            </a:r>
          </a:p>
          <a:p>
            <a:pPr lvl="2"/>
            <a:endParaRPr lang="de-DE" dirty="0"/>
          </a:p>
          <a:p>
            <a:r>
              <a:rPr lang="de-DE" dirty="0"/>
              <a:t>Das </a:t>
            </a:r>
            <a:r>
              <a:rPr lang="de-DE" dirty="0" smtClean="0"/>
              <a:t>ist </a:t>
            </a:r>
            <a:r>
              <a:rPr lang="de-DE" dirty="0"/>
              <a:t>umständlich und fehleranfällig, </a:t>
            </a:r>
            <a:r>
              <a:rPr lang="de-DE" dirty="0" err="1"/>
              <a:t>LaTeX</a:t>
            </a:r>
            <a:r>
              <a:rPr lang="de-DE" dirty="0"/>
              <a:t> erlaubt Ihnen solche Dinge daher nur unter großen Widerständen. </a:t>
            </a:r>
            <a:endParaRPr lang="de-DE" dirty="0" smtClean="0"/>
          </a:p>
          <a:p>
            <a:endParaRPr lang="de-DE" dirty="0" smtClean="0"/>
          </a:p>
          <a:p>
            <a:endParaRPr lang="de-DE" dirty="0"/>
          </a:p>
          <a:p>
            <a:pPr lvl="1"/>
            <a:endParaRPr lang="de-DE" dirty="0"/>
          </a:p>
          <a:p>
            <a:endParaRPr lang="de-DE" dirty="0"/>
          </a:p>
          <a:p>
            <a:pPr lvl="2"/>
            <a:endParaRPr lang="de-DE" dirty="0" smtClean="0"/>
          </a:p>
          <a:p>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33</a:t>
            </a:fld>
            <a:endParaRPr lang="de-DE"/>
          </a:p>
        </p:txBody>
      </p:sp>
    </p:spTree>
    <p:extLst>
      <p:ext uri="{BB962C8B-B14F-4D97-AF65-F5344CB8AC3E}">
        <p14:creationId xmlns:p14="http://schemas.microsoft.com/office/powerpoint/2010/main" val="30718269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LaTeX</a:t>
            </a:r>
            <a:endParaRPr lang="de-DE" dirty="0"/>
          </a:p>
        </p:txBody>
      </p:sp>
      <p:sp>
        <p:nvSpPr>
          <p:cNvPr id="3" name="Inhaltsplatzhalter 2"/>
          <p:cNvSpPr>
            <a:spLocks noGrp="1"/>
          </p:cNvSpPr>
          <p:nvPr>
            <p:ph idx="1"/>
          </p:nvPr>
        </p:nvSpPr>
        <p:spPr/>
        <p:txBody>
          <a:bodyPr/>
          <a:lstStyle/>
          <a:p>
            <a:r>
              <a:rPr lang="de-DE" dirty="0" smtClean="0">
                <a:solidFill>
                  <a:srgbClr val="C00000"/>
                </a:solidFill>
              </a:rPr>
              <a:t>Warum </a:t>
            </a:r>
            <a:r>
              <a:rPr lang="de-DE" dirty="0" err="1" smtClean="0">
                <a:solidFill>
                  <a:srgbClr val="C00000"/>
                </a:solidFill>
              </a:rPr>
              <a:t>LaTeX</a:t>
            </a:r>
            <a:r>
              <a:rPr lang="de-DE" dirty="0" smtClean="0">
                <a:solidFill>
                  <a:srgbClr val="C00000"/>
                </a:solidFill>
              </a:rPr>
              <a:t>?</a:t>
            </a:r>
          </a:p>
          <a:p>
            <a:endParaRPr lang="de-DE" dirty="0" smtClean="0">
              <a:solidFill>
                <a:srgbClr val="C00000"/>
              </a:solidFill>
            </a:endParaRPr>
          </a:p>
          <a:p>
            <a:r>
              <a:rPr lang="de-DE" dirty="0" smtClean="0"/>
              <a:t>Formelsatz</a:t>
            </a:r>
          </a:p>
          <a:p>
            <a:endParaRPr lang="de-DE" dirty="0"/>
          </a:p>
          <a:p>
            <a:endParaRPr lang="de-DE" dirty="0" smtClean="0"/>
          </a:p>
          <a:p>
            <a:endParaRPr lang="de-DE" dirty="0"/>
          </a:p>
          <a:p>
            <a:endParaRPr lang="de-DE" dirty="0" smtClean="0"/>
          </a:p>
          <a:p>
            <a:endParaRPr lang="de-DE" dirty="0"/>
          </a:p>
          <a:p>
            <a:endParaRPr lang="de-DE" dirty="0" smtClean="0"/>
          </a:p>
          <a:p>
            <a:endParaRPr lang="de-DE" dirty="0" smtClean="0"/>
          </a:p>
          <a:p>
            <a:r>
              <a:rPr lang="de-DE" dirty="0" smtClean="0"/>
              <a:t>Das geht auch mit dem MS </a:t>
            </a:r>
            <a:r>
              <a:rPr lang="de-DE" dirty="0"/>
              <a:t>F</a:t>
            </a:r>
            <a:r>
              <a:rPr lang="de-DE" dirty="0" smtClean="0"/>
              <a:t>ormeleditor, allerdings nur langsam und bedingt gut.</a:t>
            </a:r>
            <a:endParaRPr lang="de-DE" dirty="0"/>
          </a:p>
          <a:p>
            <a:r>
              <a:rPr lang="de-DE" dirty="0" smtClean="0"/>
              <a:t>Vor allem für den professionellen und schnellen Satz mathematischer Formeln ist </a:t>
            </a:r>
            <a:r>
              <a:rPr lang="de-DE" dirty="0" err="1" smtClean="0"/>
              <a:t>LaTeX</a:t>
            </a:r>
            <a:r>
              <a:rPr lang="de-DE" dirty="0" smtClean="0"/>
              <a:t> unschlagbar.</a:t>
            </a:r>
          </a:p>
        </p:txBody>
      </p:sp>
      <p:sp>
        <p:nvSpPr>
          <p:cNvPr id="4" name="Foliennummernplatzhalter 3"/>
          <p:cNvSpPr>
            <a:spLocks noGrp="1"/>
          </p:cNvSpPr>
          <p:nvPr>
            <p:ph type="sldNum" sz="quarter" idx="11"/>
          </p:nvPr>
        </p:nvSpPr>
        <p:spPr/>
        <p:txBody>
          <a:bodyPr/>
          <a:lstStyle/>
          <a:p>
            <a:fld id="{F2BAE21F-6E5E-4B1A-BF57-4D95269F2235}" type="slidenum">
              <a:rPr lang="de-DE" smtClean="0"/>
              <a:pPr/>
              <a:t>34</a:t>
            </a:fld>
            <a:endParaRPr lang="de-DE"/>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8053" y="2695259"/>
            <a:ext cx="3156464" cy="15682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613354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LaTeX</a:t>
            </a:r>
            <a:endParaRPr lang="de-DE" dirty="0"/>
          </a:p>
        </p:txBody>
      </p:sp>
      <p:sp>
        <p:nvSpPr>
          <p:cNvPr id="3" name="Inhaltsplatzhalter 2"/>
          <p:cNvSpPr>
            <a:spLocks noGrp="1"/>
          </p:cNvSpPr>
          <p:nvPr>
            <p:ph idx="1"/>
          </p:nvPr>
        </p:nvSpPr>
        <p:spPr/>
        <p:txBody>
          <a:bodyPr/>
          <a:lstStyle/>
          <a:p>
            <a:r>
              <a:rPr lang="de-DE" dirty="0" smtClean="0">
                <a:solidFill>
                  <a:srgbClr val="C00000"/>
                </a:solidFill>
              </a:rPr>
              <a:t>Warum </a:t>
            </a:r>
            <a:r>
              <a:rPr lang="de-DE" dirty="0" err="1" smtClean="0">
                <a:solidFill>
                  <a:srgbClr val="C00000"/>
                </a:solidFill>
              </a:rPr>
              <a:t>LaTeX</a:t>
            </a:r>
            <a:r>
              <a:rPr lang="de-DE" dirty="0" smtClean="0">
                <a:solidFill>
                  <a:srgbClr val="C00000"/>
                </a:solidFill>
              </a:rPr>
              <a:t>?</a:t>
            </a:r>
          </a:p>
          <a:p>
            <a:endParaRPr lang="de-DE" dirty="0" smtClean="0">
              <a:solidFill>
                <a:srgbClr val="C00000"/>
              </a:solidFill>
            </a:endParaRPr>
          </a:p>
          <a:p>
            <a:pPr marL="285750" indent="-285750">
              <a:buFont typeface="Arial" panose="020B0604020202020204" pitchFamily="34" charset="0"/>
              <a:buChar char="•"/>
            </a:pPr>
            <a:r>
              <a:rPr lang="de-DE" dirty="0" smtClean="0"/>
              <a:t>Kostenlos</a:t>
            </a:r>
          </a:p>
          <a:p>
            <a:pPr marL="285750" indent="-285750">
              <a:buFont typeface="Arial" panose="020B0604020202020204" pitchFamily="34" charset="0"/>
              <a:buChar char="•"/>
            </a:pPr>
            <a:r>
              <a:rPr lang="de-DE" dirty="0" smtClean="0"/>
              <a:t>Open Source</a:t>
            </a:r>
          </a:p>
          <a:p>
            <a:pPr marL="285750" indent="-285750">
              <a:buFont typeface="Arial" panose="020B0604020202020204" pitchFamily="34" charset="0"/>
              <a:buChar char="•"/>
            </a:pPr>
            <a:r>
              <a:rPr lang="de-DE" dirty="0" smtClean="0"/>
              <a:t>Kein proprietäres Dateiformat, sondern reine </a:t>
            </a:r>
            <a:r>
              <a:rPr lang="de-DE" dirty="0" err="1" smtClean="0"/>
              <a:t>txt</a:t>
            </a:r>
            <a:r>
              <a:rPr lang="de-DE" dirty="0" smtClean="0"/>
              <a:t>-Dateien</a:t>
            </a:r>
            <a:endParaRPr lang="de-DE" dirty="0"/>
          </a:p>
          <a:p>
            <a:pPr lvl="1"/>
            <a:endParaRPr lang="de-DE" dirty="0"/>
          </a:p>
          <a:p>
            <a:endParaRPr lang="de-DE" dirty="0"/>
          </a:p>
          <a:p>
            <a:pPr lvl="2"/>
            <a:endParaRPr lang="de-DE" dirty="0" smtClean="0"/>
          </a:p>
          <a:p>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35</a:t>
            </a:fld>
            <a:endParaRPr lang="de-DE"/>
          </a:p>
        </p:txBody>
      </p:sp>
    </p:spTree>
    <p:extLst>
      <p:ext uri="{BB962C8B-B14F-4D97-AF65-F5344CB8AC3E}">
        <p14:creationId xmlns:p14="http://schemas.microsoft.com/office/powerpoint/2010/main" val="179126765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LaTeX</a:t>
            </a:r>
            <a:endParaRPr lang="de-DE"/>
          </a:p>
        </p:txBody>
      </p:sp>
      <p:sp>
        <p:nvSpPr>
          <p:cNvPr id="3" name="Inhaltsplatzhalter 2"/>
          <p:cNvSpPr>
            <a:spLocks noGrp="1"/>
          </p:cNvSpPr>
          <p:nvPr>
            <p:ph idx="1"/>
          </p:nvPr>
        </p:nvSpPr>
        <p:spPr/>
        <p:txBody>
          <a:bodyPr/>
          <a:lstStyle/>
          <a:p>
            <a:r>
              <a:rPr lang="de-DE" dirty="0" smtClean="0">
                <a:solidFill>
                  <a:srgbClr val="C00000"/>
                </a:solidFill>
              </a:rPr>
              <a:t>Grundstruktur von </a:t>
            </a:r>
            <a:r>
              <a:rPr lang="de-DE" dirty="0" err="1" smtClean="0">
                <a:solidFill>
                  <a:srgbClr val="C00000"/>
                </a:solidFill>
              </a:rPr>
              <a:t>LaTeX</a:t>
            </a:r>
            <a:r>
              <a:rPr lang="de-DE" dirty="0" smtClean="0">
                <a:solidFill>
                  <a:srgbClr val="C00000"/>
                </a:solidFill>
              </a:rPr>
              <a:t>-Dokumenten</a:t>
            </a:r>
          </a:p>
          <a:p>
            <a:endParaRPr lang="de-DE" dirty="0" smtClean="0">
              <a:solidFill>
                <a:srgbClr val="C00000"/>
              </a:solidFill>
            </a:endParaRPr>
          </a:p>
          <a:p>
            <a:r>
              <a:rPr lang="de-DE" dirty="0" smtClean="0"/>
              <a:t>Präambel</a:t>
            </a:r>
          </a:p>
          <a:p>
            <a:pPr lvl="2">
              <a:buFont typeface="Arial" panose="020B0604020202020204" pitchFamily="34" charset="0"/>
              <a:buChar char="•"/>
            </a:pPr>
            <a:r>
              <a:rPr lang="de-DE" dirty="0" smtClean="0"/>
              <a:t>Enthält Dokumentklasse (Artikel, Brief, Buch, Report) und weitere Formatierungselemente (z.B. Schriftarten) oder Zeichenkodierung (wichtig für Sonderzeichen, Umlaute etc.)</a:t>
            </a:r>
          </a:p>
          <a:p>
            <a:pPr lvl="2">
              <a:buFont typeface="Arial" panose="020B0604020202020204" pitchFamily="34" charset="0"/>
              <a:buChar char="•"/>
            </a:pPr>
            <a:r>
              <a:rPr lang="de-DE" dirty="0" smtClean="0"/>
              <a:t>Angaben zu Titel, Autor, Datum</a:t>
            </a:r>
          </a:p>
          <a:p>
            <a:pPr marL="223837" lvl="2" indent="0">
              <a:buNone/>
            </a:pPr>
            <a:endParaRPr lang="de-DE" dirty="0" smtClean="0"/>
          </a:p>
          <a:p>
            <a:pPr marL="1587" lvl="1" indent="0">
              <a:buNone/>
            </a:pPr>
            <a:r>
              <a:rPr lang="de-DE" dirty="0" smtClean="0"/>
              <a:t>Dokumentkörper</a:t>
            </a:r>
          </a:p>
          <a:p>
            <a:pPr lvl="2">
              <a:buFont typeface="Arial" panose="020B0604020202020204" pitchFamily="34" charset="0"/>
              <a:buChar char="•"/>
            </a:pPr>
            <a:r>
              <a:rPr lang="de-DE" dirty="0" smtClean="0"/>
              <a:t>Dokumenttext </a:t>
            </a:r>
          </a:p>
          <a:p>
            <a:pPr lvl="2">
              <a:buFont typeface="Arial" panose="020B0604020202020204" pitchFamily="34" charset="0"/>
              <a:buChar char="•"/>
            </a:pPr>
            <a:r>
              <a:rPr lang="de-DE" dirty="0" smtClean="0"/>
              <a:t>Layout gestaltende Kommandos</a:t>
            </a:r>
          </a:p>
          <a:p>
            <a:pPr lvl="3">
              <a:buFont typeface="Arial" panose="020B0604020202020204" pitchFamily="34" charset="0"/>
              <a:buChar char="•"/>
            </a:pPr>
            <a:r>
              <a:rPr lang="de-DE" dirty="0" smtClean="0"/>
              <a:t>„\</a:t>
            </a:r>
            <a:r>
              <a:rPr lang="de-DE" dirty="0" err="1" smtClean="0"/>
              <a:t>section</a:t>
            </a:r>
            <a:r>
              <a:rPr lang="de-DE" dirty="0" smtClean="0"/>
              <a:t>{Ergebnisse}“ bedeutet: Hier soll ein nummerierter Abschnitt mit der Überschrift „Ergebnisse“ beginnen. </a:t>
            </a:r>
          </a:p>
          <a:p>
            <a:pPr lvl="2"/>
            <a:endParaRPr lang="de-DE" dirty="0" smtClean="0"/>
          </a:p>
          <a:p>
            <a:pPr lvl="2"/>
            <a:endParaRPr lang="de-DE" dirty="0" smtClean="0"/>
          </a:p>
          <a:p>
            <a:pPr lvl="2"/>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36</a:t>
            </a:fld>
            <a:endParaRPr lang="de-DE"/>
          </a:p>
        </p:txBody>
      </p:sp>
    </p:spTree>
    <p:extLst>
      <p:ext uri="{BB962C8B-B14F-4D97-AF65-F5344CB8AC3E}">
        <p14:creationId xmlns:p14="http://schemas.microsoft.com/office/powerpoint/2010/main" val="40022459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4" name="Foliennummernplatzhalter 3"/>
          <p:cNvSpPr>
            <a:spLocks noGrp="1"/>
          </p:cNvSpPr>
          <p:nvPr>
            <p:ph type="sldNum" sz="quarter" idx="11"/>
          </p:nvPr>
        </p:nvSpPr>
        <p:spPr/>
        <p:txBody>
          <a:bodyPr/>
          <a:lstStyle/>
          <a:p>
            <a:fld id="{F2BAE21F-6E5E-4B1A-BF57-4D95269F2235}" type="slidenum">
              <a:rPr lang="de-DE" smtClean="0"/>
              <a:pPr/>
              <a:t>37</a:t>
            </a:fld>
            <a:endParaRPr lang="de-DE"/>
          </a:p>
        </p:txBody>
      </p:sp>
      <p:pic>
        <p:nvPicPr>
          <p:cNvPr id="6" name="Inhaltsplatzhalt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6380865" cy="6511222"/>
          </a:xfrm>
        </p:spPr>
      </p:pic>
    </p:spTree>
    <p:extLst>
      <p:ext uri="{BB962C8B-B14F-4D97-AF65-F5344CB8AC3E}">
        <p14:creationId xmlns:p14="http://schemas.microsoft.com/office/powerpoint/2010/main" val="182971368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844" y="503783"/>
            <a:ext cx="5872328" cy="5651564"/>
          </a:xfrm>
        </p:spPr>
      </p:pic>
      <p:sp>
        <p:nvSpPr>
          <p:cNvPr id="4" name="Foliennummernplatzhalter 3"/>
          <p:cNvSpPr>
            <a:spLocks noGrp="1"/>
          </p:cNvSpPr>
          <p:nvPr>
            <p:ph type="sldNum" sz="quarter" idx="11"/>
          </p:nvPr>
        </p:nvSpPr>
        <p:spPr/>
        <p:txBody>
          <a:bodyPr/>
          <a:lstStyle/>
          <a:p>
            <a:fld id="{F2BAE21F-6E5E-4B1A-BF57-4D95269F2235}" type="slidenum">
              <a:rPr lang="de-DE" smtClean="0"/>
              <a:pPr/>
              <a:t>38</a:t>
            </a:fld>
            <a:endParaRPr lang="de-DE"/>
          </a:p>
        </p:txBody>
      </p:sp>
    </p:spTree>
    <p:extLst>
      <p:ext uri="{BB962C8B-B14F-4D97-AF65-F5344CB8AC3E}">
        <p14:creationId xmlns:p14="http://schemas.microsoft.com/office/powerpoint/2010/main" val="14365608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LaTeX</a:t>
            </a:r>
            <a:endParaRPr lang="de-DE" dirty="0"/>
          </a:p>
        </p:txBody>
      </p:sp>
      <p:sp>
        <p:nvSpPr>
          <p:cNvPr id="3" name="Inhaltsplatzhalter 2"/>
          <p:cNvSpPr>
            <a:spLocks noGrp="1"/>
          </p:cNvSpPr>
          <p:nvPr>
            <p:ph idx="1"/>
          </p:nvPr>
        </p:nvSpPr>
        <p:spPr/>
        <p:txBody>
          <a:bodyPr/>
          <a:lstStyle/>
          <a:p>
            <a:r>
              <a:rPr lang="de-DE" dirty="0" smtClean="0">
                <a:solidFill>
                  <a:srgbClr val="C00000"/>
                </a:solidFill>
              </a:rPr>
              <a:t>Was braucht man um </a:t>
            </a:r>
            <a:r>
              <a:rPr lang="de-DE" dirty="0" err="1" smtClean="0">
                <a:solidFill>
                  <a:srgbClr val="C00000"/>
                </a:solidFill>
              </a:rPr>
              <a:t>LaTeX</a:t>
            </a:r>
            <a:r>
              <a:rPr lang="de-DE" dirty="0" smtClean="0">
                <a:solidFill>
                  <a:srgbClr val="C00000"/>
                </a:solidFill>
              </a:rPr>
              <a:t> zu verwenden?</a:t>
            </a:r>
          </a:p>
          <a:p>
            <a:endParaRPr lang="de-DE" dirty="0" smtClean="0"/>
          </a:p>
          <a:p>
            <a:pPr marL="285750" indent="-285750">
              <a:buFont typeface="Arial" panose="020B0604020202020204" pitchFamily="34" charset="0"/>
              <a:buChar char="•"/>
            </a:pPr>
            <a:r>
              <a:rPr lang="de-DE" i="1" dirty="0" err="1" smtClean="0"/>
              <a:t>LaTeX</a:t>
            </a:r>
            <a:r>
              <a:rPr lang="de-DE" i="1" dirty="0" smtClean="0"/>
              <a:t>-Distribution</a:t>
            </a:r>
            <a:r>
              <a:rPr lang="de-DE" dirty="0" smtClean="0"/>
              <a:t>: </a:t>
            </a:r>
            <a:r>
              <a:rPr lang="de-DE" dirty="0"/>
              <a:t>P</a:t>
            </a:r>
            <a:r>
              <a:rPr lang="de-DE" dirty="0" smtClean="0"/>
              <a:t>aket aus allen notwendigen Grundelementen</a:t>
            </a:r>
          </a:p>
          <a:p>
            <a:pPr marL="285750" indent="-285750">
              <a:buFont typeface="Arial" panose="020B0604020202020204" pitchFamily="34" charset="0"/>
              <a:buChar char="•"/>
            </a:pPr>
            <a:r>
              <a:rPr lang="de-DE" i="1" dirty="0" smtClean="0"/>
              <a:t>Editor</a:t>
            </a:r>
            <a:r>
              <a:rPr lang="de-DE" dirty="0" smtClean="0"/>
              <a:t>: Programm zum Erstellen der Inhalte</a:t>
            </a:r>
          </a:p>
          <a:p>
            <a:pPr marL="285750" indent="-285750">
              <a:buFont typeface="Arial" panose="020B0604020202020204" pitchFamily="34" charset="0"/>
              <a:buChar char="•"/>
            </a:pPr>
            <a:r>
              <a:rPr lang="de-DE" i="1" dirty="0" smtClean="0"/>
              <a:t>Anzeige-Programm</a:t>
            </a:r>
            <a:r>
              <a:rPr lang="de-DE" dirty="0" smtClean="0"/>
              <a:t>: Software zum Betrachten der Ergebnisse (z.B. PDF Viewer)</a:t>
            </a:r>
          </a:p>
          <a:p>
            <a:endParaRPr lang="de-DE" dirty="0" smtClean="0"/>
          </a:p>
          <a:p>
            <a:r>
              <a:rPr lang="de-DE" dirty="0" smtClean="0"/>
              <a:t>Es gibt unterschiedliche </a:t>
            </a:r>
            <a:r>
              <a:rPr lang="de-DE" dirty="0" err="1" smtClean="0"/>
              <a:t>LaTeX</a:t>
            </a:r>
            <a:r>
              <a:rPr lang="de-DE" dirty="0" smtClean="0"/>
              <a:t>-Distributionen, z.B. </a:t>
            </a:r>
            <a:r>
              <a:rPr lang="en-US" dirty="0" err="1"/>
              <a:t>TeX</a:t>
            </a:r>
            <a:r>
              <a:rPr lang="en-US" dirty="0"/>
              <a:t> Live, </a:t>
            </a:r>
            <a:r>
              <a:rPr lang="en-US" dirty="0" err="1"/>
              <a:t>MiKTeX</a:t>
            </a:r>
            <a:r>
              <a:rPr lang="en-US" dirty="0"/>
              <a:t>, </a:t>
            </a:r>
            <a:r>
              <a:rPr lang="en-US" dirty="0" err="1"/>
              <a:t>teTeX</a:t>
            </a:r>
            <a:r>
              <a:rPr lang="en-US" dirty="0"/>
              <a:t>, </a:t>
            </a:r>
            <a:r>
              <a:rPr lang="en-US" dirty="0" err="1" smtClean="0"/>
              <a:t>MacTeX</a:t>
            </a:r>
            <a:endParaRPr lang="en-US" dirty="0" smtClean="0"/>
          </a:p>
          <a:p>
            <a:r>
              <a:rPr lang="en-US" dirty="0" err="1" smtClean="0"/>
              <a:t>Zusatzpakete</a:t>
            </a:r>
            <a:r>
              <a:rPr lang="en-US" dirty="0" smtClean="0"/>
              <a:t> </a:t>
            </a:r>
            <a:r>
              <a:rPr lang="en-US" dirty="0" err="1" smtClean="0"/>
              <a:t>für</a:t>
            </a:r>
            <a:r>
              <a:rPr lang="en-US" dirty="0" smtClean="0"/>
              <a:t> </a:t>
            </a:r>
            <a:r>
              <a:rPr lang="en-US" dirty="0" err="1" smtClean="0"/>
              <a:t>spezielle</a:t>
            </a:r>
            <a:r>
              <a:rPr lang="en-US" dirty="0" smtClean="0"/>
              <a:t> </a:t>
            </a:r>
            <a:r>
              <a:rPr lang="en-US" dirty="0" err="1" smtClean="0"/>
              <a:t>Funktionen</a:t>
            </a:r>
            <a:r>
              <a:rPr lang="en-US" dirty="0" smtClean="0"/>
              <a:t>, </a:t>
            </a:r>
            <a:r>
              <a:rPr lang="en-US" dirty="0" err="1" smtClean="0"/>
              <a:t>z.B</a:t>
            </a:r>
            <a:r>
              <a:rPr lang="en-US" dirty="0" smtClean="0"/>
              <a:t>. </a:t>
            </a:r>
            <a:r>
              <a:rPr lang="en-US" dirty="0" err="1" smtClean="0"/>
              <a:t>bestimmte</a:t>
            </a:r>
            <a:r>
              <a:rPr lang="en-US" dirty="0" smtClean="0"/>
              <a:t> </a:t>
            </a:r>
            <a:r>
              <a:rPr lang="en-US" dirty="0" err="1" smtClean="0"/>
              <a:t>Schriftarten</a:t>
            </a:r>
            <a:r>
              <a:rPr lang="en-US" dirty="0" smtClean="0"/>
              <a:t>, </a:t>
            </a:r>
            <a:r>
              <a:rPr lang="en-US" dirty="0" err="1" smtClean="0"/>
              <a:t>können</a:t>
            </a:r>
            <a:r>
              <a:rPr lang="en-US" dirty="0" smtClean="0"/>
              <a:t> </a:t>
            </a:r>
            <a:r>
              <a:rPr lang="en-US" dirty="0" err="1" smtClean="0"/>
              <a:t>nachinstalliert</a:t>
            </a:r>
            <a:r>
              <a:rPr lang="en-US" dirty="0" smtClean="0"/>
              <a:t> </a:t>
            </a:r>
            <a:r>
              <a:rPr lang="en-US" dirty="0" err="1" smtClean="0"/>
              <a:t>werden</a:t>
            </a:r>
            <a:r>
              <a:rPr lang="en-US" dirty="0"/>
              <a:t>.</a:t>
            </a:r>
            <a:endParaRPr lang="en-US" dirty="0" smtClean="0"/>
          </a:p>
          <a:p>
            <a:pPr lvl="1"/>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39</a:t>
            </a:fld>
            <a:endParaRPr lang="de-DE"/>
          </a:p>
        </p:txBody>
      </p:sp>
    </p:spTree>
    <p:extLst>
      <p:ext uri="{BB962C8B-B14F-4D97-AF65-F5344CB8AC3E}">
        <p14:creationId xmlns:p14="http://schemas.microsoft.com/office/powerpoint/2010/main" val="21029738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rgbClr val="800000"/>
                </a:solidFill>
                <a:latin typeface="Arial" charset="0"/>
              </a:defRPr>
            </a:lvl1pPr>
            <a:lvl2pPr marL="742950" indent="-285750" eaLnBrk="0" hangingPunct="0">
              <a:spcBef>
                <a:spcPct val="40000"/>
              </a:spcBef>
              <a:buFont typeface="Wingdings" pitchFamily="2"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2pPr>
            <a:lvl3pPr marL="1143000" indent="-228600"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defRPr>
            </a:lvl3pPr>
            <a:lvl4pPr marL="16002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4pPr>
            <a:lvl5pPr marL="20574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5pPr>
            <a:lvl6pPr marL="25146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6pPr>
            <a:lvl7pPr marL="29718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7pPr>
            <a:lvl8pPr marL="34290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8pPr>
            <a:lvl9pPr marL="38862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9pPr>
          </a:lstStyle>
          <a:p>
            <a:pPr algn="r" eaLnBrk="1" hangingPunct="1">
              <a:spcBef>
                <a:spcPct val="0"/>
              </a:spcBef>
            </a:pPr>
            <a:fld id="{7AA9B86A-534C-418A-B1E8-089BC85CEE25}" type="slidenum">
              <a:rPr lang="de-DE" altLang="de-DE" sz="1300">
                <a:solidFill>
                  <a:srgbClr val="FFFFFF"/>
                </a:solidFill>
                <a:ea typeface="Microsoft YaHei" charset="-122"/>
              </a:rPr>
              <a:pPr algn="r" eaLnBrk="1" hangingPunct="1">
                <a:spcBef>
                  <a:spcPct val="0"/>
                </a:spcBef>
              </a:pPr>
              <a:t>4</a:t>
            </a:fld>
            <a:endParaRPr lang="de-DE" altLang="de-DE" sz="1300">
              <a:solidFill>
                <a:srgbClr val="FFFFFF"/>
              </a:solidFill>
              <a:ea typeface="Microsoft YaHei" charset="-122"/>
            </a:endParaRPr>
          </a:p>
        </p:txBody>
      </p:sp>
      <p:sp>
        <p:nvSpPr>
          <p:cNvPr id="17411"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rgbClr val="800000"/>
                </a:solidFill>
                <a:latin typeface="Arial" charset="0"/>
              </a:defRPr>
            </a:lvl1pPr>
            <a:lvl2pPr marL="742950" indent="-285750" eaLnBrk="0" hangingPunct="0">
              <a:spcBef>
                <a:spcPct val="40000"/>
              </a:spcBef>
              <a:buFont typeface="Wingdings" pitchFamily="2"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2pPr>
            <a:lvl3pPr marL="1143000" indent="-228600"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defRPr>
            </a:lvl3pPr>
            <a:lvl4pPr marL="16002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4pPr>
            <a:lvl5pPr marL="20574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5pPr>
            <a:lvl6pPr marL="25146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6pPr>
            <a:lvl7pPr marL="29718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7pPr>
            <a:lvl8pPr marL="34290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8pPr>
            <a:lvl9pPr marL="38862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9pPr>
          </a:lstStyle>
          <a:p>
            <a:pPr algn="ctr" eaLnBrk="1" hangingPunct="1">
              <a:spcBef>
                <a:spcPct val="0"/>
              </a:spcBef>
            </a:pPr>
            <a:endParaRPr lang="de-DE" altLang="de-DE" sz="2100" dirty="0">
              <a:solidFill>
                <a:prstClr val="black"/>
              </a:solidFill>
              <a:ea typeface="Microsoft YaHei" charset="-122"/>
            </a:endParaRPr>
          </a:p>
        </p:txBody>
      </p:sp>
      <p:pic>
        <p:nvPicPr>
          <p:cNvPr id="1741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068" y="1155032"/>
            <a:ext cx="3282290" cy="2176559"/>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4"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5136" y="3705100"/>
            <a:ext cx="1465630" cy="210605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5"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1477" y="3786102"/>
            <a:ext cx="2007177" cy="203405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16" name="Textfeld 2"/>
          <p:cNvSpPr txBox="1">
            <a:spLocks noChangeArrowheads="1"/>
          </p:cNvSpPr>
          <p:nvPr/>
        </p:nvSpPr>
        <p:spPr bwMode="auto">
          <a:xfrm>
            <a:off x="5391477" y="5811157"/>
            <a:ext cx="2734742" cy="33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2" tIns="43201" rIns="86402" bIns="43201">
            <a:spAutoFit/>
          </a:bodyPr>
          <a:lstStyle>
            <a:lvl1pPr eaLnBrk="0" hangingPunct="0">
              <a:spcBef>
                <a:spcPct val="40000"/>
              </a:spcBef>
              <a:defRPr sz="2000" b="1">
                <a:solidFill>
                  <a:srgbClr val="800000"/>
                </a:solidFill>
                <a:latin typeface="Arial" charset="0"/>
              </a:defRPr>
            </a:lvl1pPr>
            <a:lvl2pPr marL="742950" indent="-285750" eaLnBrk="0" hangingPunct="0">
              <a:spcBef>
                <a:spcPct val="40000"/>
              </a:spcBef>
              <a:buFont typeface="Wingdings" pitchFamily="2" charset="2"/>
              <a:buChar char="§"/>
              <a:defRPr>
                <a:solidFill>
                  <a:schemeClr val="tx1"/>
                </a:solidFill>
                <a:latin typeface="Arial" charset="0"/>
              </a:defRPr>
            </a:lvl2pPr>
            <a:lvl3pPr marL="1143000" indent="-228600" eaLnBrk="0" hangingPunct="0">
              <a:spcBef>
                <a:spcPct val="40000"/>
              </a:spcBef>
              <a:defRPr sz="2400">
                <a:solidFill>
                  <a:schemeClr val="tx1"/>
                </a:solidFill>
                <a:latin typeface="Arial" charset="0"/>
              </a:defRPr>
            </a:lvl3pPr>
            <a:lvl4pPr marL="1600200" indent="-228600" eaLnBrk="0" hangingPunct="0">
              <a:spcBef>
                <a:spcPct val="40000"/>
              </a:spcBef>
              <a:buChar char="–"/>
              <a:defRPr sz="2000">
                <a:solidFill>
                  <a:schemeClr val="tx1"/>
                </a:solidFill>
                <a:latin typeface="Arial" charset="0"/>
              </a:defRPr>
            </a:lvl4pPr>
            <a:lvl5pPr marL="2057400" indent="-228600" eaLnBrk="0" hangingPunct="0">
              <a:spcBef>
                <a:spcPct val="40000"/>
              </a:spcBef>
              <a:buChar char="»"/>
              <a:defRPr sz="2000">
                <a:solidFill>
                  <a:schemeClr val="tx1"/>
                </a:solidFill>
                <a:latin typeface="Arial" charset="0"/>
              </a:defRPr>
            </a:lvl5pPr>
            <a:lvl6pPr marL="2514600" indent="-228600" eaLnBrk="0" fontAlgn="base" hangingPunct="0">
              <a:spcBef>
                <a:spcPct val="40000"/>
              </a:spcBef>
              <a:spcAft>
                <a:spcPct val="0"/>
              </a:spcAft>
              <a:buChar char="»"/>
              <a:defRPr sz="2000">
                <a:solidFill>
                  <a:schemeClr val="tx1"/>
                </a:solidFill>
                <a:latin typeface="Arial" charset="0"/>
              </a:defRPr>
            </a:lvl6pPr>
            <a:lvl7pPr marL="2971800" indent="-228600" eaLnBrk="0" fontAlgn="base" hangingPunct="0">
              <a:spcBef>
                <a:spcPct val="40000"/>
              </a:spcBef>
              <a:spcAft>
                <a:spcPct val="0"/>
              </a:spcAft>
              <a:buChar char="»"/>
              <a:defRPr sz="2000">
                <a:solidFill>
                  <a:schemeClr val="tx1"/>
                </a:solidFill>
                <a:latin typeface="Arial" charset="0"/>
              </a:defRPr>
            </a:lvl7pPr>
            <a:lvl8pPr marL="3429000" indent="-228600" eaLnBrk="0" fontAlgn="base" hangingPunct="0">
              <a:spcBef>
                <a:spcPct val="40000"/>
              </a:spcBef>
              <a:spcAft>
                <a:spcPct val="0"/>
              </a:spcAft>
              <a:buChar char="»"/>
              <a:defRPr sz="2000">
                <a:solidFill>
                  <a:schemeClr val="tx1"/>
                </a:solidFill>
                <a:latin typeface="Arial" charset="0"/>
              </a:defRPr>
            </a:lvl8pPr>
            <a:lvl9pPr marL="3886200" indent="-228600" eaLnBrk="0" fontAlgn="base" hangingPunct="0">
              <a:spcBef>
                <a:spcPct val="40000"/>
              </a:spcBef>
              <a:spcAft>
                <a:spcPct val="0"/>
              </a:spcAft>
              <a:buChar char="»"/>
              <a:defRPr sz="2000">
                <a:solidFill>
                  <a:schemeClr val="tx1"/>
                </a:solidFill>
                <a:latin typeface="Arial" charset="0"/>
              </a:defRPr>
            </a:lvl9pPr>
          </a:lstStyle>
          <a:p>
            <a:pPr eaLnBrk="1" hangingPunct="1">
              <a:spcBef>
                <a:spcPct val="0"/>
              </a:spcBef>
            </a:pPr>
            <a:r>
              <a:rPr lang="de-DE" altLang="de-DE" sz="800" b="0">
                <a:solidFill>
                  <a:prstClr val="black"/>
                </a:solidFill>
              </a:rPr>
              <a:t>Quelle: </a:t>
            </a:r>
            <a:r>
              <a:rPr lang="en-US" altLang="de-DE" sz="800" b="0">
                <a:solidFill>
                  <a:prstClr val="black"/>
                </a:solidFill>
              </a:rPr>
              <a:t>ALDEADLE via Flickr, CC BY-NC-SA 2.0, </a:t>
            </a:r>
            <a:r>
              <a:rPr lang="de-DE" altLang="de-DE" sz="800" b="0">
                <a:solidFill>
                  <a:prstClr val="black"/>
                </a:solidFill>
                <a:ea typeface="Microsoft YaHei" charset="-122"/>
              </a:rPr>
              <a:t>http://www.flickr.com/photos/aldeadle/4804855853/, </a:t>
            </a:r>
            <a:endParaRPr lang="de-DE" altLang="de-DE" sz="800" b="0">
              <a:solidFill>
                <a:prstClr val="black"/>
              </a:solidFill>
            </a:endParaRPr>
          </a:p>
        </p:txBody>
      </p:sp>
      <p:sp>
        <p:nvSpPr>
          <p:cNvPr id="17417" name="Textfeld 11"/>
          <p:cNvSpPr txBox="1">
            <a:spLocks noChangeArrowheads="1"/>
          </p:cNvSpPr>
          <p:nvPr/>
        </p:nvSpPr>
        <p:spPr bwMode="auto">
          <a:xfrm>
            <a:off x="1458129" y="5820157"/>
            <a:ext cx="2734742" cy="33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2" tIns="43201" rIns="86402" bIns="43201">
            <a:spAutoFit/>
          </a:bodyPr>
          <a:lstStyle>
            <a:lvl1pPr eaLnBrk="0" hangingPunct="0">
              <a:spcBef>
                <a:spcPct val="40000"/>
              </a:spcBef>
              <a:defRPr sz="2000" b="1">
                <a:solidFill>
                  <a:srgbClr val="800000"/>
                </a:solidFill>
                <a:latin typeface="Arial" charset="0"/>
              </a:defRPr>
            </a:lvl1pPr>
            <a:lvl2pPr marL="742950" indent="-285750" eaLnBrk="0" hangingPunct="0">
              <a:spcBef>
                <a:spcPct val="40000"/>
              </a:spcBef>
              <a:buFont typeface="Wingdings" pitchFamily="2" charset="2"/>
              <a:buChar char="§"/>
              <a:defRPr>
                <a:solidFill>
                  <a:schemeClr val="tx1"/>
                </a:solidFill>
                <a:latin typeface="Arial" charset="0"/>
              </a:defRPr>
            </a:lvl2pPr>
            <a:lvl3pPr marL="1143000" indent="-228600" eaLnBrk="0" hangingPunct="0">
              <a:spcBef>
                <a:spcPct val="40000"/>
              </a:spcBef>
              <a:defRPr sz="2400">
                <a:solidFill>
                  <a:schemeClr val="tx1"/>
                </a:solidFill>
                <a:latin typeface="Arial" charset="0"/>
              </a:defRPr>
            </a:lvl3pPr>
            <a:lvl4pPr marL="1600200" indent="-228600" eaLnBrk="0" hangingPunct="0">
              <a:spcBef>
                <a:spcPct val="40000"/>
              </a:spcBef>
              <a:buChar char="–"/>
              <a:defRPr sz="2000">
                <a:solidFill>
                  <a:schemeClr val="tx1"/>
                </a:solidFill>
                <a:latin typeface="Arial" charset="0"/>
              </a:defRPr>
            </a:lvl4pPr>
            <a:lvl5pPr marL="2057400" indent="-228600" eaLnBrk="0" hangingPunct="0">
              <a:spcBef>
                <a:spcPct val="40000"/>
              </a:spcBef>
              <a:buChar char="»"/>
              <a:defRPr sz="2000">
                <a:solidFill>
                  <a:schemeClr val="tx1"/>
                </a:solidFill>
                <a:latin typeface="Arial" charset="0"/>
              </a:defRPr>
            </a:lvl5pPr>
            <a:lvl6pPr marL="2514600" indent="-228600" eaLnBrk="0" fontAlgn="base" hangingPunct="0">
              <a:spcBef>
                <a:spcPct val="40000"/>
              </a:spcBef>
              <a:spcAft>
                <a:spcPct val="0"/>
              </a:spcAft>
              <a:buChar char="»"/>
              <a:defRPr sz="2000">
                <a:solidFill>
                  <a:schemeClr val="tx1"/>
                </a:solidFill>
                <a:latin typeface="Arial" charset="0"/>
              </a:defRPr>
            </a:lvl6pPr>
            <a:lvl7pPr marL="2971800" indent="-228600" eaLnBrk="0" fontAlgn="base" hangingPunct="0">
              <a:spcBef>
                <a:spcPct val="40000"/>
              </a:spcBef>
              <a:spcAft>
                <a:spcPct val="0"/>
              </a:spcAft>
              <a:buChar char="»"/>
              <a:defRPr sz="2000">
                <a:solidFill>
                  <a:schemeClr val="tx1"/>
                </a:solidFill>
                <a:latin typeface="Arial" charset="0"/>
              </a:defRPr>
            </a:lvl7pPr>
            <a:lvl8pPr marL="3429000" indent="-228600" eaLnBrk="0" fontAlgn="base" hangingPunct="0">
              <a:spcBef>
                <a:spcPct val="40000"/>
              </a:spcBef>
              <a:spcAft>
                <a:spcPct val="0"/>
              </a:spcAft>
              <a:buChar char="»"/>
              <a:defRPr sz="2000">
                <a:solidFill>
                  <a:schemeClr val="tx1"/>
                </a:solidFill>
                <a:latin typeface="Arial" charset="0"/>
              </a:defRPr>
            </a:lvl8pPr>
            <a:lvl9pPr marL="3886200" indent="-228600" eaLnBrk="0" fontAlgn="base" hangingPunct="0">
              <a:spcBef>
                <a:spcPct val="40000"/>
              </a:spcBef>
              <a:spcAft>
                <a:spcPct val="0"/>
              </a:spcAft>
              <a:buChar char="»"/>
              <a:defRPr sz="2000">
                <a:solidFill>
                  <a:schemeClr val="tx1"/>
                </a:solidFill>
                <a:latin typeface="Arial" charset="0"/>
              </a:defRPr>
            </a:lvl9pPr>
          </a:lstStyle>
          <a:p>
            <a:pPr eaLnBrk="1" hangingPunct="1">
              <a:spcBef>
                <a:spcPct val="0"/>
              </a:spcBef>
            </a:pPr>
            <a:r>
              <a:rPr lang="de-DE" altLang="de-DE" sz="800" b="0">
                <a:solidFill>
                  <a:prstClr val="black"/>
                </a:solidFill>
              </a:rPr>
              <a:t>Quelle: </a:t>
            </a:r>
            <a:r>
              <a:rPr lang="en-US" altLang="de-DE" sz="800" b="0">
                <a:solidFill>
                  <a:prstClr val="black"/>
                </a:solidFill>
              </a:rPr>
              <a:t>LIBERALE via Flickr, CC BY-NC-ND 2.0, </a:t>
            </a:r>
            <a:r>
              <a:rPr lang="de-DE" altLang="de-DE" sz="800" b="0">
                <a:solidFill>
                  <a:prstClr val="black"/>
                </a:solidFill>
                <a:ea typeface="Microsoft YaHei" charset="-122"/>
              </a:rPr>
              <a:t>http://www.flickr.com/photos/liberale/3406666508/, </a:t>
            </a:r>
            <a:endParaRPr lang="de-DE" altLang="de-DE" sz="800" b="0">
              <a:solidFill>
                <a:prstClr val="black"/>
              </a:solidFill>
            </a:endParaRPr>
          </a:p>
        </p:txBody>
      </p:sp>
      <p:sp>
        <p:nvSpPr>
          <p:cNvPr id="17418" name="Textfeld 12"/>
          <p:cNvSpPr txBox="1">
            <a:spLocks noChangeArrowheads="1"/>
          </p:cNvSpPr>
          <p:nvPr/>
        </p:nvSpPr>
        <p:spPr bwMode="auto">
          <a:xfrm>
            <a:off x="774069" y="3316591"/>
            <a:ext cx="2734742" cy="456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2" tIns="43201" rIns="86402" bIns="43201">
            <a:spAutoFit/>
          </a:bodyPr>
          <a:lstStyle>
            <a:lvl1pPr eaLnBrk="0" hangingPunct="0">
              <a:spcBef>
                <a:spcPct val="40000"/>
              </a:spcBef>
              <a:defRPr sz="2000" b="1">
                <a:solidFill>
                  <a:srgbClr val="800000"/>
                </a:solidFill>
                <a:latin typeface="Arial" charset="0"/>
              </a:defRPr>
            </a:lvl1pPr>
            <a:lvl2pPr marL="742950" indent="-285750" eaLnBrk="0" hangingPunct="0">
              <a:spcBef>
                <a:spcPct val="40000"/>
              </a:spcBef>
              <a:buFont typeface="Wingdings" pitchFamily="2" charset="2"/>
              <a:buChar char="§"/>
              <a:defRPr>
                <a:solidFill>
                  <a:schemeClr val="tx1"/>
                </a:solidFill>
                <a:latin typeface="Arial" charset="0"/>
              </a:defRPr>
            </a:lvl2pPr>
            <a:lvl3pPr marL="1143000" indent="-228600" eaLnBrk="0" hangingPunct="0">
              <a:spcBef>
                <a:spcPct val="40000"/>
              </a:spcBef>
              <a:defRPr sz="2400">
                <a:solidFill>
                  <a:schemeClr val="tx1"/>
                </a:solidFill>
                <a:latin typeface="Arial" charset="0"/>
              </a:defRPr>
            </a:lvl3pPr>
            <a:lvl4pPr marL="1600200" indent="-228600" eaLnBrk="0" hangingPunct="0">
              <a:spcBef>
                <a:spcPct val="40000"/>
              </a:spcBef>
              <a:buChar char="–"/>
              <a:defRPr sz="2000">
                <a:solidFill>
                  <a:schemeClr val="tx1"/>
                </a:solidFill>
                <a:latin typeface="Arial" charset="0"/>
              </a:defRPr>
            </a:lvl4pPr>
            <a:lvl5pPr marL="2057400" indent="-228600" eaLnBrk="0" hangingPunct="0">
              <a:spcBef>
                <a:spcPct val="40000"/>
              </a:spcBef>
              <a:buChar char="»"/>
              <a:defRPr sz="2000">
                <a:solidFill>
                  <a:schemeClr val="tx1"/>
                </a:solidFill>
                <a:latin typeface="Arial" charset="0"/>
              </a:defRPr>
            </a:lvl5pPr>
            <a:lvl6pPr marL="2514600" indent="-228600" eaLnBrk="0" fontAlgn="base" hangingPunct="0">
              <a:spcBef>
                <a:spcPct val="40000"/>
              </a:spcBef>
              <a:spcAft>
                <a:spcPct val="0"/>
              </a:spcAft>
              <a:buChar char="»"/>
              <a:defRPr sz="2000">
                <a:solidFill>
                  <a:schemeClr val="tx1"/>
                </a:solidFill>
                <a:latin typeface="Arial" charset="0"/>
              </a:defRPr>
            </a:lvl6pPr>
            <a:lvl7pPr marL="2971800" indent="-228600" eaLnBrk="0" fontAlgn="base" hangingPunct="0">
              <a:spcBef>
                <a:spcPct val="40000"/>
              </a:spcBef>
              <a:spcAft>
                <a:spcPct val="0"/>
              </a:spcAft>
              <a:buChar char="»"/>
              <a:defRPr sz="2000">
                <a:solidFill>
                  <a:schemeClr val="tx1"/>
                </a:solidFill>
                <a:latin typeface="Arial" charset="0"/>
              </a:defRPr>
            </a:lvl7pPr>
            <a:lvl8pPr marL="3429000" indent="-228600" eaLnBrk="0" fontAlgn="base" hangingPunct="0">
              <a:spcBef>
                <a:spcPct val="40000"/>
              </a:spcBef>
              <a:spcAft>
                <a:spcPct val="0"/>
              </a:spcAft>
              <a:buChar char="»"/>
              <a:defRPr sz="2000">
                <a:solidFill>
                  <a:schemeClr val="tx1"/>
                </a:solidFill>
                <a:latin typeface="Arial" charset="0"/>
              </a:defRPr>
            </a:lvl8pPr>
            <a:lvl9pPr marL="3886200" indent="-228600" eaLnBrk="0" fontAlgn="base" hangingPunct="0">
              <a:spcBef>
                <a:spcPct val="40000"/>
              </a:spcBef>
              <a:spcAft>
                <a:spcPct val="0"/>
              </a:spcAft>
              <a:buChar char="»"/>
              <a:defRPr sz="2000">
                <a:solidFill>
                  <a:schemeClr val="tx1"/>
                </a:solidFill>
                <a:latin typeface="Arial" charset="0"/>
              </a:defRPr>
            </a:lvl9pPr>
          </a:lstStyle>
          <a:p>
            <a:pPr eaLnBrk="1" hangingPunct="1">
              <a:spcBef>
                <a:spcPct val="0"/>
              </a:spcBef>
            </a:pPr>
            <a:r>
              <a:rPr lang="de-DE" altLang="de-DE" sz="800" b="0">
                <a:solidFill>
                  <a:prstClr val="black"/>
                </a:solidFill>
              </a:rPr>
              <a:t>Quelle: </a:t>
            </a:r>
            <a:r>
              <a:rPr lang="en-US" altLang="de-DE" sz="800" b="0">
                <a:solidFill>
                  <a:prstClr val="black"/>
                </a:solidFill>
              </a:rPr>
              <a:t>Bundeswehr-Fotos via Flickr, CC BY-ND 2.0, </a:t>
            </a:r>
            <a:r>
              <a:rPr lang="de-DE" altLang="de-DE" sz="800" b="0">
                <a:solidFill>
                  <a:prstClr val="black"/>
                </a:solidFill>
                <a:ea typeface="Microsoft YaHei" charset="-122"/>
              </a:rPr>
              <a:t>http://www.flickr.com/photos/augustinfotos/4945059152/, </a:t>
            </a:r>
            <a:endParaRPr lang="de-DE" altLang="de-DE" sz="800" b="0">
              <a:solidFill>
                <a:prstClr val="black"/>
              </a:solidFill>
            </a:endParaRPr>
          </a:p>
        </p:txBody>
      </p:sp>
      <p:sp>
        <p:nvSpPr>
          <p:cNvPr id="17419" name="Textfeld 13"/>
          <p:cNvSpPr txBox="1">
            <a:spLocks noChangeArrowheads="1"/>
          </p:cNvSpPr>
          <p:nvPr/>
        </p:nvSpPr>
        <p:spPr bwMode="auto">
          <a:xfrm>
            <a:off x="4963939" y="3307590"/>
            <a:ext cx="3696326" cy="4565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2" tIns="43201" rIns="86402" bIns="43201">
            <a:spAutoFit/>
          </a:bodyPr>
          <a:lstStyle>
            <a:lvl1pPr eaLnBrk="0" hangingPunct="0">
              <a:spcBef>
                <a:spcPct val="40000"/>
              </a:spcBef>
              <a:defRPr sz="2000" b="1">
                <a:solidFill>
                  <a:srgbClr val="800000"/>
                </a:solidFill>
                <a:latin typeface="Arial" charset="0"/>
              </a:defRPr>
            </a:lvl1pPr>
            <a:lvl2pPr marL="742950" indent="-285750" eaLnBrk="0" hangingPunct="0">
              <a:spcBef>
                <a:spcPct val="40000"/>
              </a:spcBef>
              <a:buFont typeface="Wingdings" pitchFamily="2" charset="2"/>
              <a:buChar char="§"/>
              <a:defRPr>
                <a:solidFill>
                  <a:schemeClr val="tx1"/>
                </a:solidFill>
                <a:latin typeface="Arial" charset="0"/>
              </a:defRPr>
            </a:lvl2pPr>
            <a:lvl3pPr marL="1143000" indent="-228600" eaLnBrk="0" hangingPunct="0">
              <a:spcBef>
                <a:spcPct val="40000"/>
              </a:spcBef>
              <a:defRPr sz="2400">
                <a:solidFill>
                  <a:schemeClr val="tx1"/>
                </a:solidFill>
                <a:latin typeface="Arial" charset="0"/>
              </a:defRPr>
            </a:lvl3pPr>
            <a:lvl4pPr marL="1600200" indent="-228600" eaLnBrk="0" hangingPunct="0">
              <a:spcBef>
                <a:spcPct val="40000"/>
              </a:spcBef>
              <a:buChar char="–"/>
              <a:defRPr sz="2000">
                <a:solidFill>
                  <a:schemeClr val="tx1"/>
                </a:solidFill>
                <a:latin typeface="Arial" charset="0"/>
              </a:defRPr>
            </a:lvl4pPr>
            <a:lvl5pPr marL="2057400" indent="-228600" eaLnBrk="0" hangingPunct="0">
              <a:spcBef>
                <a:spcPct val="40000"/>
              </a:spcBef>
              <a:buChar char="»"/>
              <a:defRPr sz="2000">
                <a:solidFill>
                  <a:schemeClr val="tx1"/>
                </a:solidFill>
                <a:latin typeface="Arial" charset="0"/>
              </a:defRPr>
            </a:lvl5pPr>
            <a:lvl6pPr marL="2514600" indent="-228600" eaLnBrk="0" fontAlgn="base" hangingPunct="0">
              <a:spcBef>
                <a:spcPct val="40000"/>
              </a:spcBef>
              <a:spcAft>
                <a:spcPct val="0"/>
              </a:spcAft>
              <a:buChar char="»"/>
              <a:defRPr sz="2000">
                <a:solidFill>
                  <a:schemeClr val="tx1"/>
                </a:solidFill>
                <a:latin typeface="Arial" charset="0"/>
              </a:defRPr>
            </a:lvl6pPr>
            <a:lvl7pPr marL="2971800" indent="-228600" eaLnBrk="0" fontAlgn="base" hangingPunct="0">
              <a:spcBef>
                <a:spcPct val="40000"/>
              </a:spcBef>
              <a:spcAft>
                <a:spcPct val="0"/>
              </a:spcAft>
              <a:buChar char="»"/>
              <a:defRPr sz="2000">
                <a:solidFill>
                  <a:schemeClr val="tx1"/>
                </a:solidFill>
                <a:latin typeface="Arial" charset="0"/>
              </a:defRPr>
            </a:lvl7pPr>
            <a:lvl8pPr marL="3429000" indent="-228600" eaLnBrk="0" fontAlgn="base" hangingPunct="0">
              <a:spcBef>
                <a:spcPct val="40000"/>
              </a:spcBef>
              <a:spcAft>
                <a:spcPct val="0"/>
              </a:spcAft>
              <a:buChar char="»"/>
              <a:defRPr sz="2000">
                <a:solidFill>
                  <a:schemeClr val="tx1"/>
                </a:solidFill>
                <a:latin typeface="Arial" charset="0"/>
              </a:defRPr>
            </a:lvl8pPr>
            <a:lvl9pPr marL="3886200" indent="-228600" eaLnBrk="0" fontAlgn="base" hangingPunct="0">
              <a:spcBef>
                <a:spcPct val="40000"/>
              </a:spcBef>
              <a:spcAft>
                <a:spcPct val="0"/>
              </a:spcAft>
              <a:buChar char="»"/>
              <a:defRPr sz="2000">
                <a:solidFill>
                  <a:schemeClr val="tx1"/>
                </a:solidFill>
                <a:latin typeface="Arial" charset="0"/>
              </a:defRPr>
            </a:lvl9pPr>
          </a:lstStyle>
          <a:p>
            <a:pPr eaLnBrk="1" hangingPunct="1">
              <a:spcBef>
                <a:spcPct val="0"/>
              </a:spcBef>
            </a:pPr>
            <a:r>
              <a:rPr lang="de-DE" altLang="de-DE" sz="800" b="0">
                <a:solidFill>
                  <a:prstClr val="black"/>
                </a:solidFill>
              </a:rPr>
              <a:t>Quelle: </a:t>
            </a:r>
            <a:r>
              <a:rPr lang="en-US" altLang="de-DE" sz="800" b="0">
                <a:solidFill>
                  <a:prstClr val="black"/>
                </a:solidFill>
              </a:rPr>
              <a:t>Andreas Schepers via Wikimedia Commons</a:t>
            </a:r>
            <a:r>
              <a:rPr lang="de-DE" altLang="de-DE" sz="800" b="0">
                <a:solidFill>
                  <a:prstClr val="black"/>
                </a:solidFill>
              </a:rPr>
              <a:t>, </a:t>
            </a:r>
            <a:r>
              <a:rPr lang="en-US" altLang="de-DE" sz="800" b="0">
                <a:solidFill>
                  <a:prstClr val="black"/>
                </a:solidFill>
              </a:rPr>
              <a:t>CC-BY-SA-3.0, https://upload.wikimedia.org/wikipedia/commons/1/11/Annette_Schavan_2008.jpg</a:t>
            </a:r>
            <a:endParaRPr lang="de-DE" altLang="de-DE" sz="800" b="0">
              <a:solidFill>
                <a:prstClr val="black"/>
              </a:solidFill>
            </a:endParaRPr>
          </a:p>
        </p:txBody>
      </p:sp>
      <p:pic>
        <p:nvPicPr>
          <p:cNvPr id="17420" name="Picture 7" descr="https://upload.wikimedia.org/wikipedia/commons/thumb/1/11/Annette_Schavan_2008.jpg/2048px-Annette_Schavan_2008.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63939" y="1170032"/>
            <a:ext cx="2862253" cy="2146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title"/>
          </p:nvPr>
        </p:nvSpPr>
        <p:spPr/>
        <p:txBody>
          <a:bodyPr/>
          <a:lstStyle/>
          <a:p>
            <a:r>
              <a:rPr lang="de-DE" altLang="de-DE" sz="2400" dirty="0" smtClean="0">
                <a:ea typeface="Microsoft YaHei" charset="-122"/>
              </a:rPr>
              <a:t>Plagiat</a:t>
            </a:r>
            <a:r>
              <a:rPr lang="de-DE" altLang="de-DE" sz="2400" dirty="0">
                <a:ea typeface="Microsoft YaHei" charset="-122"/>
              </a:rPr>
              <a:t/>
            </a:r>
            <a:br>
              <a:rPr lang="de-DE" altLang="de-DE" sz="2400" dirty="0">
                <a:ea typeface="Microsoft YaHei" charset="-122"/>
              </a:rPr>
            </a:br>
            <a:endParaRPr lang="de-DE" dirty="0"/>
          </a:p>
        </p:txBody>
      </p:sp>
    </p:spTree>
    <p:extLst>
      <p:ext uri="{BB962C8B-B14F-4D97-AF65-F5344CB8AC3E}">
        <p14:creationId xmlns:p14="http://schemas.microsoft.com/office/powerpoint/2010/main" val="3061447766"/>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LyX</a:t>
            </a:r>
            <a:endParaRPr lang="de-DE" dirty="0"/>
          </a:p>
        </p:txBody>
      </p:sp>
      <p:sp>
        <p:nvSpPr>
          <p:cNvPr id="3" name="Inhaltsplatzhalter 2"/>
          <p:cNvSpPr>
            <a:spLocks noGrp="1"/>
          </p:cNvSpPr>
          <p:nvPr>
            <p:ph idx="1"/>
          </p:nvPr>
        </p:nvSpPr>
        <p:spPr/>
        <p:txBody>
          <a:bodyPr/>
          <a:lstStyle/>
          <a:p>
            <a:r>
              <a:rPr lang="de-DE" dirty="0" smtClean="0">
                <a:solidFill>
                  <a:srgbClr val="C00000"/>
                </a:solidFill>
              </a:rPr>
              <a:t>Und was ist jetzt dieses </a:t>
            </a:r>
            <a:r>
              <a:rPr lang="de-DE" dirty="0" err="1" smtClean="0">
                <a:solidFill>
                  <a:srgbClr val="C00000"/>
                </a:solidFill>
              </a:rPr>
              <a:t>LyX</a:t>
            </a:r>
            <a:r>
              <a:rPr lang="de-DE" dirty="0" smtClean="0">
                <a:solidFill>
                  <a:srgbClr val="C00000"/>
                </a:solidFill>
              </a:rPr>
              <a:t>?</a:t>
            </a:r>
          </a:p>
          <a:p>
            <a:endParaRPr lang="de-DE" dirty="0" smtClean="0">
              <a:solidFill>
                <a:srgbClr val="C00000"/>
              </a:solidFill>
            </a:endParaRPr>
          </a:p>
          <a:p>
            <a:pPr marL="285750" indent="-285750">
              <a:buFont typeface="Arial" panose="020B0604020202020204" pitchFamily="34" charset="0"/>
              <a:buChar char="•"/>
            </a:pPr>
            <a:r>
              <a:rPr lang="de-DE" dirty="0" err="1" smtClean="0"/>
              <a:t>LyX</a:t>
            </a:r>
            <a:r>
              <a:rPr lang="de-DE" dirty="0" smtClean="0"/>
              <a:t> ist ein Textverarbeitungssystem, dass </a:t>
            </a:r>
            <a:r>
              <a:rPr lang="de-DE" dirty="0" err="1" smtClean="0"/>
              <a:t>LaTeX</a:t>
            </a:r>
            <a:r>
              <a:rPr lang="de-DE" dirty="0" smtClean="0"/>
              <a:t>-Satz mit einer anschaulichen graphischen Benutzeroberfläche kombiniert.</a:t>
            </a:r>
          </a:p>
          <a:p>
            <a:pPr marL="285750" indent="-285750">
              <a:buFont typeface="Arial" panose="020B0604020202020204" pitchFamily="34" charset="0"/>
              <a:buChar char="•"/>
            </a:pPr>
            <a:r>
              <a:rPr lang="de-DE" dirty="0" smtClean="0"/>
              <a:t>Sie können damit so ähnlich arbeiten, wie Sie es von Word gewohnt sind </a:t>
            </a:r>
            <a:endParaRPr lang="de-DE" dirty="0"/>
          </a:p>
          <a:p>
            <a:pPr marL="285750" indent="-285750">
              <a:buFont typeface="Arial" panose="020B0604020202020204" pitchFamily="34" charset="0"/>
              <a:buChar char="•"/>
            </a:pPr>
            <a:r>
              <a:rPr lang="de-DE" dirty="0" smtClean="0"/>
              <a:t>Sie können aber auch </a:t>
            </a:r>
            <a:r>
              <a:rPr lang="de-DE" dirty="0" err="1" smtClean="0"/>
              <a:t>LaTeX</a:t>
            </a:r>
            <a:r>
              <a:rPr lang="de-DE" dirty="0" smtClean="0"/>
              <a:t>-Quellcode eingeben und sich jederzeit den </a:t>
            </a:r>
            <a:r>
              <a:rPr lang="de-DE" dirty="0" err="1" smtClean="0"/>
              <a:t>LaTeX</a:t>
            </a:r>
            <a:r>
              <a:rPr lang="de-DE" dirty="0" smtClean="0"/>
              <a:t>-Quellcode anzeigen lassen.</a:t>
            </a:r>
          </a:p>
          <a:p>
            <a:pPr marL="285750" indent="-285750">
              <a:buFont typeface="Arial" panose="020B0604020202020204" pitchFamily="34" charset="0"/>
              <a:buChar char="•"/>
            </a:pPr>
            <a:r>
              <a:rPr lang="de-DE" dirty="0" smtClean="0"/>
              <a:t>Mit </a:t>
            </a:r>
            <a:r>
              <a:rPr lang="de-DE" dirty="0" err="1" smtClean="0"/>
              <a:t>LyX</a:t>
            </a:r>
            <a:r>
              <a:rPr lang="de-DE" dirty="0" smtClean="0"/>
              <a:t> bekommen Sie auf einfache Weise einen Eindruck, wie </a:t>
            </a:r>
            <a:r>
              <a:rPr lang="de-DE" dirty="0" err="1" smtClean="0"/>
              <a:t>LaTeX</a:t>
            </a:r>
            <a:r>
              <a:rPr lang="de-DE" dirty="0" smtClean="0"/>
              <a:t> funktioniert. </a:t>
            </a:r>
          </a:p>
          <a:p>
            <a:pPr marL="285750" indent="-285750">
              <a:buFont typeface="Arial" panose="020B0604020202020204" pitchFamily="34" charset="0"/>
              <a:buChar char="•"/>
            </a:pPr>
            <a:r>
              <a:rPr lang="de-DE" dirty="0" smtClean="0"/>
              <a:t>Ob Sie auf einen anderen Editor wie </a:t>
            </a:r>
            <a:r>
              <a:rPr lang="de-DE" dirty="0" err="1" smtClean="0"/>
              <a:t>TeX</a:t>
            </a:r>
            <a:r>
              <a:rPr lang="de-DE" dirty="0" smtClean="0"/>
              <a:t> </a:t>
            </a:r>
            <a:r>
              <a:rPr lang="de-DE" dirty="0" err="1" smtClean="0"/>
              <a:t>Maker</a:t>
            </a:r>
            <a:r>
              <a:rPr lang="de-DE" dirty="0" smtClean="0"/>
              <a:t> umsteigen, müssen Sie später selbst entscheiden.</a:t>
            </a:r>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40</a:t>
            </a:fld>
            <a:endParaRPr lang="de-DE"/>
          </a:p>
        </p:txBody>
      </p:sp>
    </p:spTree>
    <p:extLst>
      <p:ext uri="{BB962C8B-B14F-4D97-AF65-F5344CB8AC3E}">
        <p14:creationId xmlns:p14="http://schemas.microsoft.com/office/powerpoint/2010/main" val="347290835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LyX</a:t>
            </a:r>
            <a:endParaRPr lang="de-DE" dirty="0"/>
          </a:p>
        </p:txBody>
      </p:sp>
      <p:sp>
        <p:nvSpPr>
          <p:cNvPr id="3" name="Inhaltsplatzhalter 2"/>
          <p:cNvSpPr>
            <a:spLocks noGrp="1"/>
          </p:cNvSpPr>
          <p:nvPr>
            <p:ph idx="1"/>
          </p:nvPr>
        </p:nvSpPr>
        <p:spPr/>
        <p:txBody>
          <a:bodyPr/>
          <a:lstStyle/>
          <a:p>
            <a:r>
              <a:rPr lang="de-DE" dirty="0" err="1" smtClean="0">
                <a:solidFill>
                  <a:srgbClr val="C00000"/>
                </a:solidFill>
              </a:rPr>
              <a:t>LyX</a:t>
            </a:r>
            <a:endParaRPr lang="de-DE" dirty="0" smtClean="0">
              <a:solidFill>
                <a:srgbClr val="C00000"/>
              </a:solidFill>
            </a:endParaRPr>
          </a:p>
          <a:p>
            <a:endParaRPr lang="de-DE" dirty="0" smtClean="0">
              <a:solidFill>
                <a:srgbClr val="C00000"/>
              </a:solidFill>
            </a:endParaRPr>
          </a:p>
          <a:p>
            <a:pPr marL="285750" indent="-285750">
              <a:buFont typeface="Arial" panose="020B0604020202020204" pitchFamily="34" charset="0"/>
              <a:buChar char="•"/>
            </a:pPr>
            <a:r>
              <a:rPr lang="de-DE" dirty="0" smtClean="0"/>
              <a:t>Download: </a:t>
            </a:r>
            <a:r>
              <a:rPr lang="en-US" dirty="0" smtClean="0">
                <a:hlinkClick r:id="rId2"/>
              </a:rPr>
              <a:t>www.lyx.org</a:t>
            </a:r>
            <a:endParaRPr lang="en-US" dirty="0" smtClean="0"/>
          </a:p>
          <a:p>
            <a:pPr marL="285750" indent="-285750">
              <a:buFont typeface="Arial" panose="020B0604020202020204" pitchFamily="34" charset="0"/>
              <a:buChar char="•"/>
            </a:pPr>
            <a:r>
              <a:rPr lang="en-US" dirty="0" err="1" smtClean="0"/>
              <a:t>Entweder</a:t>
            </a:r>
            <a:r>
              <a:rPr lang="en-US" dirty="0" smtClean="0"/>
              <a:t> </a:t>
            </a:r>
            <a:r>
              <a:rPr lang="en-US" dirty="0" err="1" smtClean="0"/>
              <a:t>nur</a:t>
            </a:r>
            <a:r>
              <a:rPr lang="en-US" dirty="0" smtClean="0"/>
              <a:t> </a:t>
            </a:r>
            <a:r>
              <a:rPr lang="en-US" dirty="0" err="1" smtClean="0"/>
              <a:t>LyX</a:t>
            </a:r>
            <a:r>
              <a:rPr lang="en-US" dirty="0" smtClean="0"/>
              <a:t> </a:t>
            </a:r>
            <a:r>
              <a:rPr lang="en-US" dirty="0" err="1" smtClean="0"/>
              <a:t>oder</a:t>
            </a:r>
            <a:r>
              <a:rPr lang="en-US" dirty="0" smtClean="0"/>
              <a:t> </a:t>
            </a:r>
            <a:r>
              <a:rPr lang="en-US" dirty="0" err="1" smtClean="0"/>
              <a:t>ein</a:t>
            </a:r>
            <a:r>
              <a:rPr lang="en-US" dirty="0" smtClean="0"/>
              <a:t> </a:t>
            </a:r>
            <a:r>
              <a:rPr lang="en-US" dirty="0" err="1" smtClean="0"/>
              <a:t>Komplettpaket</a:t>
            </a:r>
            <a:r>
              <a:rPr lang="en-US" dirty="0" smtClean="0"/>
              <a:t> </a:t>
            </a:r>
            <a:r>
              <a:rPr lang="en-US" dirty="0" err="1" smtClean="0"/>
              <a:t>mit</a:t>
            </a:r>
            <a:r>
              <a:rPr lang="en-US" dirty="0" smtClean="0"/>
              <a:t> der </a:t>
            </a:r>
            <a:r>
              <a:rPr lang="en-US" dirty="0" err="1" smtClean="0"/>
              <a:t>LaTeX</a:t>
            </a:r>
            <a:r>
              <a:rPr lang="en-US" dirty="0" smtClean="0"/>
              <a:t>-Distribution </a:t>
            </a:r>
            <a:r>
              <a:rPr lang="en-US" dirty="0" err="1" smtClean="0"/>
              <a:t>MiKTeX</a:t>
            </a:r>
            <a:r>
              <a:rPr lang="en-US" dirty="0" smtClean="0"/>
              <a:t> (</a:t>
            </a:r>
            <a:r>
              <a:rPr lang="en-US" dirty="0" err="1" smtClean="0"/>
              <a:t>unter</a:t>
            </a:r>
            <a:r>
              <a:rPr lang="en-US" dirty="0" smtClean="0"/>
              <a:t> Windows) und </a:t>
            </a:r>
            <a:r>
              <a:rPr lang="en-US" dirty="0" err="1" smtClean="0"/>
              <a:t>weiteren</a:t>
            </a:r>
            <a:r>
              <a:rPr lang="en-US" dirty="0" smtClean="0"/>
              <a:t> </a:t>
            </a:r>
            <a:r>
              <a:rPr lang="en-US" dirty="0" err="1" smtClean="0"/>
              <a:t>Zusatzprogrammen</a:t>
            </a:r>
            <a:r>
              <a:rPr lang="en-US" dirty="0" smtClean="0"/>
              <a:t>.</a:t>
            </a:r>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41</a:t>
            </a:fld>
            <a:endParaRPr lang="de-DE"/>
          </a:p>
        </p:txBody>
      </p:sp>
    </p:spTree>
    <p:extLst>
      <p:ext uri="{BB962C8B-B14F-4D97-AF65-F5344CB8AC3E}">
        <p14:creationId xmlns:p14="http://schemas.microsoft.com/office/powerpoint/2010/main" val="99882215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Vorbereitung</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814" y="926697"/>
            <a:ext cx="6998650" cy="5375231"/>
          </a:xfrm>
        </p:spPr>
      </p:pic>
      <p:sp>
        <p:nvSpPr>
          <p:cNvPr id="4" name="Foliennummernplatzhalter 3"/>
          <p:cNvSpPr>
            <a:spLocks noGrp="1"/>
          </p:cNvSpPr>
          <p:nvPr>
            <p:ph type="sldNum" sz="quarter" idx="11"/>
          </p:nvPr>
        </p:nvSpPr>
        <p:spPr/>
        <p:txBody>
          <a:bodyPr/>
          <a:lstStyle/>
          <a:p>
            <a:fld id="{F2BAE21F-6E5E-4B1A-BF57-4D95269F2235}" type="slidenum">
              <a:rPr lang="de-DE" smtClean="0"/>
              <a:pPr/>
              <a:t>42</a:t>
            </a:fld>
            <a:endParaRPr lang="de-DE"/>
          </a:p>
        </p:txBody>
      </p:sp>
      <p:sp>
        <p:nvSpPr>
          <p:cNvPr id="6" name="Textfeld 5"/>
          <p:cNvSpPr txBox="1"/>
          <p:nvPr/>
        </p:nvSpPr>
        <p:spPr>
          <a:xfrm>
            <a:off x="4048201" y="2083392"/>
            <a:ext cx="4490974" cy="1472240"/>
          </a:xfrm>
          <a:prstGeom prst="rect">
            <a:avLst/>
          </a:prstGeom>
          <a:solidFill>
            <a:schemeClr val="bg1"/>
          </a:solidFill>
          <a:ln w="38100">
            <a:solidFill>
              <a:srgbClr val="C00000"/>
            </a:solidFill>
          </a:ln>
        </p:spPr>
        <p:txBody>
          <a:bodyPr wrap="square" lIns="86402" tIns="43201" rIns="86402" bIns="43201" rtlCol="0">
            <a:spAutoFit/>
          </a:bodyPr>
          <a:lstStyle/>
          <a:p>
            <a:r>
              <a:rPr lang="de-DE" dirty="0" smtClean="0"/>
              <a:t>Zum Kennenlernen der Funktionsweise von </a:t>
            </a:r>
            <a:r>
              <a:rPr lang="de-DE" dirty="0" err="1" smtClean="0"/>
              <a:t>LaTeX</a:t>
            </a:r>
            <a:r>
              <a:rPr lang="de-DE" dirty="0" smtClean="0"/>
              <a:t>:</a:t>
            </a:r>
          </a:p>
          <a:p>
            <a:endParaRPr lang="de-DE" dirty="0" smtClean="0"/>
          </a:p>
          <a:p>
            <a:r>
              <a:rPr lang="de-DE" dirty="0" smtClean="0"/>
              <a:t>Ansicht </a:t>
            </a:r>
            <a:r>
              <a:rPr lang="de-DE" dirty="0" smtClean="0">
                <a:sym typeface="Wingdings" panose="05000000000000000000" pitchFamily="2" charset="2"/>
              </a:rPr>
              <a:t> Quelle ansehen</a:t>
            </a:r>
          </a:p>
          <a:p>
            <a:endParaRPr lang="de-DE" dirty="0">
              <a:sym typeface="Wingdings" panose="05000000000000000000" pitchFamily="2" charset="2"/>
            </a:endParaRPr>
          </a:p>
          <a:p>
            <a:r>
              <a:rPr lang="de-DE" dirty="0" smtClean="0">
                <a:sym typeface="Wingdings" panose="05000000000000000000" pitchFamily="2" charset="2"/>
              </a:rPr>
              <a:t>Anzeige des </a:t>
            </a:r>
            <a:r>
              <a:rPr lang="de-DE" dirty="0" err="1" smtClean="0">
                <a:sym typeface="Wingdings" panose="05000000000000000000" pitchFamily="2" charset="2"/>
              </a:rPr>
              <a:t>LaTeX</a:t>
            </a:r>
            <a:r>
              <a:rPr lang="de-DE" dirty="0" smtClean="0">
                <a:sym typeface="Wingdings" panose="05000000000000000000" pitchFamily="2" charset="2"/>
              </a:rPr>
              <a:t>-Quellcodes</a:t>
            </a:r>
            <a:endParaRPr lang="de-DE" dirty="0">
              <a:sym typeface="Wingdings" panose="05000000000000000000" pitchFamily="2" charset="2"/>
            </a:endParaRPr>
          </a:p>
        </p:txBody>
      </p:sp>
      <p:sp>
        <p:nvSpPr>
          <p:cNvPr id="3" name="Rechteck 2"/>
          <p:cNvSpPr/>
          <p:nvPr/>
        </p:nvSpPr>
        <p:spPr>
          <a:xfrm>
            <a:off x="441813" y="4941110"/>
            <a:ext cx="7008642" cy="1360818"/>
          </a:xfrm>
          <a:prstGeom prst="rect">
            <a:avLst/>
          </a:prstGeom>
          <a:no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endParaRPr lang="de-DE"/>
          </a:p>
        </p:txBody>
      </p:sp>
    </p:spTree>
    <p:extLst>
      <p:ext uri="{BB962C8B-B14F-4D97-AF65-F5344CB8AC3E}">
        <p14:creationId xmlns:p14="http://schemas.microsoft.com/office/powerpoint/2010/main" val="45011377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Einrichten des Dokuments (Präambel)</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7678" y="1130820"/>
            <a:ext cx="7872982" cy="5103067"/>
          </a:xfrm>
        </p:spPr>
      </p:pic>
      <p:sp>
        <p:nvSpPr>
          <p:cNvPr id="4" name="Foliennummernplatzhalter 3"/>
          <p:cNvSpPr>
            <a:spLocks noGrp="1"/>
          </p:cNvSpPr>
          <p:nvPr>
            <p:ph type="sldNum" sz="quarter" idx="11"/>
          </p:nvPr>
        </p:nvSpPr>
        <p:spPr/>
        <p:txBody>
          <a:bodyPr/>
          <a:lstStyle/>
          <a:p>
            <a:fld id="{F2BAE21F-6E5E-4B1A-BF57-4D95269F2235}" type="slidenum">
              <a:rPr lang="de-DE" smtClean="0"/>
              <a:pPr/>
              <a:t>43</a:t>
            </a:fld>
            <a:endParaRPr lang="de-DE"/>
          </a:p>
        </p:txBody>
      </p:sp>
      <p:sp>
        <p:nvSpPr>
          <p:cNvPr id="7" name="Textfeld 6"/>
          <p:cNvSpPr txBox="1"/>
          <p:nvPr/>
        </p:nvSpPr>
        <p:spPr>
          <a:xfrm>
            <a:off x="305723" y="2955854"/>
            <a:ext cx="2857893" cy="1010575"/>
          </a:xfrm>
          <a:prstGeom prst="rect">
            <a:avLst/>
          </a:prstGeom>
          <a:solidFill>
            <a:schemeClr val="bg1"/>
          </a:solidFill>
          <a:ln w="38100">
            <a:solidFill>
              <a:srgbClr val="C00000"/>
            </a:solidFill>
          </a:ln>
        </p:spPr>
        <p:txBody>
          <a:bodyPr wrap="square" lIns="86402" tIns="43201" rIns="86402" bIns="43201" rtlCol="0">
            <a:spAutoFit/>
          </a:bodyPr>
          <a:lstStyle/>
          <a:p>
            <a:r>
              <a:rPr lang="de-DE" dirty="0" smtClean="0"/>
              <a:t>Dokument </a:t>
            </a:r>
            <a:r>
              <a:rPr lang="de-DE" dirty="0" smtClean="0">
                <a:sym typeface="Wingdings" panose="05000000000000000000" pitchFamily="2" charset="2"/>
              </a:rPr>
              <a:t> Einstellungen</a:t>
            </a:r>
          </a:p>
          <a:p>
            <a:endParaRPr lang="de-DE" dirty="0">
              <a:sym typeface="Wingdings" panose="05000000000000000000" pitchFamily="2" charset="2"/>
            </a:endParaRPr>
          </a:p>
          <a:p>
            <a:r>
              <a:rPr lang="de-DE" dirty="0" smtClean="0">
                <a:sym typeface="Wingdings" panose="05000000000000000000" pitchFamily="2" charset="2"/>
              </a:rPr>
              <a:t>Auswahl des Dokumenttyps (</a:t>
            </a:r>
            <a:r>
              <a:rPr lang="de-DE" dirty="0" err="1" smtClean="0">
                <a:sym typeface="Wingdings" panose="05000000000000000000" pitchFamily="2" charset="2"/>
              </a:rPr>
              <a:t>article</a:t>
            </a:r>
            <a:r>
              <a:rPr lang="de-DE" dirty="0" smtClean="0">
                <a:sym typeface="Wingdings" panose="05000000000000000000" pitchFamily="2" charset="2"/>
              </a:rPr>
              <a:t>, </a:t>
            </a:r>
            <a:r>
              <a:rPr lang="de-DE" dirty="0" err="1" smtClean="0">
                <a:sym typeface="Wingdings" panose="05000000000000000000" pitchFamily="2" charset="2"/>
              </a:rPr>
              <a:t>report</a:t>
            </a:r>
            <a:r>
              <a:rPr lang="de-DE" dirty="0" smtClean="0">
                <a:sym typeface="Wingdings" panose="05000000000000000000" pitchFamily="2" charset="2"/>
              </a:rPr>
              <a:t>, </a:t>
            </a:r>
            <a:r>
              <a:rPr lang="de-DE" dirty="0" err="1" smtClean="0">
                <a:sym typeface="Wingdings" panose="05000000000000000000" pitchFamily="2" charset="2"/>
              </a:rPr>
              <a:t>book</a:t>
            </a:r>
            <a:r>
              <a:rPr lang="de-DE" dirty="0">
                <a:sym typeface="Wingdings" panose="05000000000000000000" pitchFamily="2" charset="2"/>
              </a:rPr>
              <a:t> </a:t>
            </a:r>
            <a:r>
              <a:rPr lang="de-DE" dirty="0" smtClean="0">
                <a:sym typeface="Wingdings" panose="05000000000000000000" pitchFamily="2" charset="2"/>
              </a:rPr>
              <a:t>usw.)</a:t>
            </a:r>
            <a:endParaRPr lang="de-DE" dirty="0">
              <a:sym typeface="Wingdings" panose="05000000000000000000" pitchFamily="2" charset="2"/>
            </a:endParaRPr>
          </a:p>
        </p:txBody>
      </p:sp>
    </p:spTree>
    <p:extLst>
      <p:ext uri="{BB962C8B-B14F-4D97-AF65-F5344CB8AC3E}">
        <p14:creationId xmlns:p14="http://schemas.microsoft.com/office/powerpoint/2010/main" val="153120632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Dokumenterstellung</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9859" y="926697"/>
            <a:ext cx="6988970" cy="5375231"/>
          </a:xfrm>
        </p:spPr>
      </p:pic>
      <p:sp>
        <p:nvSpPr>
          <p:cNvPr id="4" name="Foliennummernplatzhalter 3"/>
          <p:cNvSpPr>
            <a:spLocks noGrp="1"/>
          </p:cNvSpPr>
          <p:nvPr>
            <p:ph type="sldNum" sz="quarter" idx="11"/>
          </p:nvPr>
        </p:nvSpPr>
        <p:spPr/>
        <p:txBody>
          <a:bodyPr/>
          <a:lstStyle/>
          <a:p>
            <a:fld id="{F2BAE21F-6E5E-4B1A-BF57-4D95269F2235}" type="slidenum">
              <a:rPr lang="de-DE" smtClean="0"/>
              <a:pPr/>
              <a:t>44</a:t>
            </a:fld>
            <a:endParaRPr lang="de-DE"/>
          </a:p>
        </p:txBody>
      </p:sp>
      <p:sp>
        <p:nvSpPr>
          <p:cNvPr id="6" name="Textfeld 5"/>
          <p:cNvSpPr txBox="1"/>
          <p:nvPr/>
        </p:nvSpPr>
        <p:spPr>
          <a:xfrm>
            <a:off x="5613238" y="2015352"/>
            <a:ext cx="2789848" cy="1241408"/>
          </a:xfrm>
          <a:prstGeom prst="rect">
            <a:avLst/>
          </a:prstGeom>
          <a:solidFill>
            <a:schemeClr val="bg1"/>
          </a:solidFill>
          <a:ln w="38100">
            <a:solidFill>
              <a:srgbClr val="C00000"/>
            </a:solidFill>
          </a:ln>
        </p:spPr>
        <p:txBody>
          <a:bodyPr wrap="square" lIns="86402" tIns="43201" rIns="86402" bIns="43201" rtlCol="0">
            <a:spAutoFit/>
          </a:bodyPr>
          <a:lstStyle/>
          <a:p>
            <a:r>
              <a:rPr lang="de-DE" dirty="0" smtClean="0"/>
              <a:t>Zuweisung des Formats der einzelnen Inhalte.</a:t>
            </a:r>
          </a:p>
          <a:p>
            <a:endParaRPr lang="de-DE" dirty="0">
              <a:sym typeface="Wingdings" panose="05000000000000000000" pitchFamily="2" charset="2"/>
            </a:endParaRPr>
          </a:p>
          <a:p>
            <a:r>
              <a:rPr lang="de-DE" dirty="0" smtClean="0">
                <a:sym typeface="Wingdings" panose="05000000000000000000" pitchFamily="2" charset="2"/>
              </a:rPr>
              <a:t>Zunächst Erstellung des Vorspanns.</a:t>
            </a:r>
            <a:endParaRPr lang="de-DE" dirty="0">
              <a:sym typeface="Wingdings" panose="05000000000000000000" pitchFamily="2" charset="2"/>
            </a:endParaRPr>
          </a:p>
        </p:txBody>
      </p:sp>
      <p:sp>
        <p:nvSpPr>
          <p:cNvPr id="7" name="Rechteck 6"/>
          <p:cNvSpPr/>
          <p:nvPr/>
        </p:nvSpPr>
        <p:spPr>
          <a:xfrm>
            <a:off x="645948" y="3852455"/>
            <a:ext cx="884586" cy="74845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endParaRPr lang="de-DE"/>
          </a:p>
        </p:txBody>
      </p:sp>
    </p:spTree>
    <p:extLst>
      <p:ext uri="{BB962C8B-B14F-4D97-AF65-F5344CB8AC3E}">
        <p14:creationId xmlns:p14="http://schemas.microsoft.com/office/powerpoint/2010/main" val="212570937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Dokumenterstellung</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9859" y="941567"/>
            <a:ext cx="6988970" cy="5345490"/>
          </a:xfrm>
        </p:spPr>
      </p:pic>
      <p:sp>
        <p:nvSpPr>
          <p:cNvPr id="4" name="Foliennummernplatzhalter 3"/>
          <p:cNvSpPr>
            <a:spLocks noGrp="1"/>
          </p:cNvSpPr>
          <p:nvPr>
            <p:ph type="sldNum" sz="quarter" idx="11"/>
          </p:nvPr>
        </p:nvSpPr>
        <p:spPr/>
        <p:txBody>
          <a:bodyPr/>
          <a:lstStyle/>
          <a:p>
            <a:fld id="{F2BAE21F-6E5E-4B1A-BF57-4D95269F2235}" type="slidenum">
              <a:rPr lang="de-DE" smtClean="0"/>
              <a:pPr/>
              <a:t>45</a:t>
            </a:fld>
            <a:endParaRPr lang="de-DE"/>
          </a:p>
        </p:txBody>
      </p:sp>
      <p:sp>
        <p:nvSpPr>
          <p:cNvPr id="6" name="Textfeld 5"/>
          <p:cNvSpPr txBox="1"/>
          <p:nvPr/>
        </p:nvSpPr>
        <p:spPr>
          <a:xfrm>
            <a:off x="4796697" y="2015352"/>
            <a:ext cx="3606388" cy="548911"/>
          </a:xfrm>
          <a:prstGeom prst="rect">
            <a:avLst/>
          </a:prstGeom>
          <a:solidFill>
            <a:schemeClr val="bg1"/>
          </a:solidFill>
          <a:ln w="38100">
            <a:solidFill>
              <a:srgbClr val="C00000"/>
            </a:solidFill>
          </a:ln>
        </p:spPr>
        <p:txBody>
          <a:bodyPr wrap="square" lIns="86402" tIns="43201" rIns="86402" bIns="43201" rtlCol="0">
            <a:spAutoFit/>
          </a:bodyPr>
          <a:lstStyle/>
          <a:p>
            <a:r>
              <a:rPr lang="de-DE" dirty="0" smtClean="0">
                <a:sym typeface="Wingdings" panose="05000000000000000000" pitchFamily="2" charset="2"/>
              </a:rPr>
              <a:t>Texterstellung unter Zuweisung der entsprechenden Formatvorlagen.</a:t>
            </a:r>
          </a:p>
        </p:txBody>
      </p:sp>
      <p:sp>
        <p:nvSpPr>
          <p:cNvPr id="8" name="Rechteck 7"/>
          <p:cNvSpPr/>
          <p:nvPr/>
        </p:nvSpPr>
        <p:spPr>
          <a:xfrm>
            <a:off x="577903" y="1266901"/>
            <a:ext cx="1020676" cy="27216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endParaRPr lang="de-DE"/>
          </a:p>
        </p:txBody>
      </p:sp>
    </p:spTree>
    <p:extLst>
      <p:ext uri="{BB962C8B-B14F-4D97-AF65-F5344CB8AC3E}">
        <p14:creationId xmlns:p14="http://schemas.microsoft.com/office/powerpoint/2010/main" val="33064581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Dokumenterstellung</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7718" y="941567"/>
            <a:ext cx="6953250" cy="5345490"/>
          </a:xfrm>
        </p:spPr>
      </p:pic>
      <p:sp>
        <p:nvSpPr>
          <p:cNvPr id="4" name="Foliennummernplatzhalter 3"/>
          <p:cNvSpPr>
            <a:spLocks noGrp="1"/>
          </p:cNvSpPr>
          <p:nvPr>
            <p:ph type="sldNum" sz="quarter" idx="11"/>
          </p:nvPr>
        </p:nvSpPr>
        <p:spPr/>
        <p:txBody>
          <a:bodyPr/>
          <a:lstStyle/>
          <a:p>
            <a:fld id="{F2BAE21F-6E5E-4B1A-BF57-4D95269F2235}" type="slidenum">
              <a:rPr lang="de-DE" smtClean="0"/>
              <a:pPr/>
              <a:t>46</a:t>
            </a:fld>
            <a:endParaRPr lang="de-DE"/>
          </a:p>
        </p:txBody>
      </p:sp>
      <p:sp>
        <p:nvSpPr>
          <p:cNvPr id="6" name="Textfeld 5"/>
          <p:cNvSpPr txBox="1"/>
          <p:nvPr/>
        </p:nvSpPr>
        <p:spPr>
          <a:xfrm>
            <a:off x="4796697" y="2015352"/>
            <a:ext cx="3606388" cy="779743"/>
          </a:xfrm>
          <a:prstGeom prst="rect">
            <a:avLst/>
          </a:prstGeom>
          <a:solidFill>
            <a:schemeClr val="bg1"/>
          </a:solidFill>
          <a:ln w="38100">
            <a:solidFill>
              <a:srgbClr val="C00000"/>
            </a:solidFill>
          </a:ln>
        </p:spPr>
        <p:txBody>
          <a:bodyPr wrap="square" lIns="86402" tIns="43201" rIns="86402" bIns="43201" rtlCol="0">
            <a:spAutoFit/>
          </a:bodyPr>
          <a:lstStyle/>
          <a:p>
            <a:r>
              <a:rPr lang="de-DE" dirty="0" smtClean="0">
                <a:sym typeface="Wingdings" panose="05000000000000000000" pitchFamily="2" charset="2"/>
              </a:rPr>
              <a:t>Alternativ: </a:t>
            </a:r>
            <a:r>
              <a:rPr lang="de-DE" dirty="0" err="1" smtClean="0">
                <a:sym typeface="Wingdings" panose="05000000000000000000" pitchFamily="2" charset="2"/>
              </a:rPr>
              <a:t>TeX</a:t>
            </a:r>
            <a:r>
              <a:rPr lang="de-DE" dirty="0" smtClean="0">
                <a:sym typeface="Wingdings" panose="05000000000000000000" pitchFamily="2" charset="2"/>
              </a:rPr>
              <a:t>-Button zum direkten Schreiben von </a:t>
            </a:r>
            <a:r>
              <a:rPr lang="de-DE" dirty="0" err="1" smtClean="0">
                <a:sym typeface="Wingdings" panose="05000000000000000000" pitchFamily="2" charset="2"/>
              </a:rPr>
              <a:t>LaTeX</a:t>
            </a:r>
            <a:r>
              <a:rPr lang="de-DE" dirty="0" smtClean="0">
                <a:sym typeface="Wingdings" panose="05000000000000000000" pitchFamily="2" charset="2"/>
              </a:rPr>
              <a:t>-Code im Dokument.</a:t>
            </a:r>
          </a:p>
        </p:txBody>
      </p:sp>
      <p:sp>
        <p:nvSpPr>
          <p:cNvPr id="8" name="Rechteck 7"/>
          <p:cNvSpPr/>
          <p:nvPr/>
        </p:nvSpPr>
        <p:spPr>
          <a:xfrm>
            <a:off x="6021508" y="1538733"/>
            <a:ext cx="272180" cy="20445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endParaRPr lang="de-DE"/>
          </a:p>
        </p:txBody>
      </p:sp>
    </p:spTree>
    <p:extLst>
      <p:ext uri="{BB962C8B-B14F-4D97-AF65-F5344CB8AC3E}">
        <p14:creationId xmlns:p14="http://schemas.microsoft.com/office/powerpoint/2010/main" val="55185464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Ausgabedatei erzeugen</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1813" y="832527"/>
            <a:ext cx="7904071" cy="5469401"/>
          </a:xfrm>
        </p:spPr>
      </p:pic>
      <p:sp>
        <p:nvSpPr>
          <p:cNvPr id="4" name="Foliennummernplatzhalter 3"/>
          <p:cNvSpPr>
            <a:spLocks noGrp="1"/>
          </p:cNvSpPr>
          <p:nvPr>
            <p:ph type="sldNum" sz="quarter" idx="11"/>
          </p:nvPr>
        </p:nvSpPr>
        <p:spPr/>
        <p:txBody>
          <a:bodyPr/>
          <a:lstStyle/>
          <a:p>
            <a:fld id="{F2BAE21F-6E5E-4B1A-BF57-4D95269F2235}" type="slidenum">
              <a:rPr lang="de-DE" smtClean="0"/>
              <a:pPr/>
              <a:t>47</a:t>
            </a:fld>
            <a:endParaRPr lang="de-DE"/>
          </a:p>
        </p:txBody>
      </p:sp>
      <p:sp>
        <p:nvSpPr>
          <p:cNvPr id="6" name="Textfeld 5"/>
          <p:cNvSpPr txBox="1"/>
          <p:nvPr/>
        </p:nvSpPr>
        <p:spPr>
          <a:xfrm>
            <a:off x="0" y="1879269"/>
            <a:ext cx="2823390" cy="318078"/>
          </a:xfrm>
          <a:prstGeom prst="rect">
            <a:avLst/>
          </a:prstGeom>
          <a:solidFill>
            <a:schemeClr val="bg1"/>
          </a:solidFill>
          <a:ln w="38100">
            <a:solidFill>
              <a:srgbClr val="C00000"/>
            </a:solidFill>
          </a:ln>
        </p:spPr>
        <p:txBody>
          <a:bodyPr wrap="square" lIns="86402" tIns="43201" rIns="86402" bIns="43201" rtlCol="0">
            <a:spAutoFit/>
          </a:bodyPr>
          <a:lstStyle/>
          <a:p>
            <a:r>
              <a:rPr lang="de-DE" dirty="0" smtClean="0">
                <a:sym typeface="Wingdings" panose="05000000000000000000" pitchFamily="2" charset="2"/>
              </a:rPr>
              <a:t>Ausgabedatei kompilieren</a:t>
            </a:r>
          </a:p>
        </p:txBody>
      </p:sp>
      <p:sp>
        <p:nvSpPr>
          <p:cNvPr id="8" name="Rechteck 7"/>
          <p:cNvSpPr/>
          <p:nvPr/>
        </p:nvSpPr>
        <p:spPr>
          <a:xfrm>
            <a:off x="509858" y="1452911"/>
            <a:ext cx="272180" cy="20445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endParaRPr lang="de-DE"/>
          </a:p>
        </p:txBody>
      </p:sp>
    </p:spTree>
    <p:extLst>
      <p:ext uri="{BB962C8B-B14F-4D97-AF65-F5344CB8AC3E}">
        <p14:creationId xmlns:p14="http://schemas.microsoft.com/office/powerpoint/2010/main" val="238195761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Formelsatz</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6794" y="832527"/>
            <a:ext cx="7134109" cy="5469401"/>
          </a:xfrm>
        </p:spPr>
      </p:pic>
      <p:sp>
        <p:nvSpPr>
          <p:cNvPr id="4" name="Foliennummernplatzhalter 3"/>
          <p:cNvSpPr>
            <a:spLocks noGrp="1"/>
          </p:cNvSpPr>
          <p:nvPr>
            <p:ph type="sldNum" sz="quarter" idx="11"/>
          </p:nvPr>
        </p:nvSpPr>
        <p:spPr/>
        <p:txBody>
          <a:bodyPr/>
          <a:lstStyle/>
          <a:p>
            <a:fld id="{F2BAE21F-6E5E-4B1A-BF57-4D95269F2235}" type="slidenum">
              <a:rPr lang="de-DE" smtClean="0"/>
              <a:pPr/>
              <a:t>48</a:t>
            </a:fld>
            <a:endParaRPr lang="de-DE"/>
          </a:p>
        </p:txBody>
      </p:sp>
      <p:sp>
        <p:nvSpPr>
          <p:cNvPr id="6" name="Textfeld 5"/>
          <p:cNvSpPr txBox="1"/>
          <p:nvPr/>
        </p:nvSpPr>
        <p:spPr>
          <a:xfrm>
            <a:off x="3027525" y="4736987"/>
            <a:ext cx="5307515" cy="779743"/>
          </a:xfrm>
          <a:prstGeom prst="rect">
            <a:avLst/>
          </a:prstGeom>
          <a:solidFill>
            <a:schemeClr val="bg1"/>
          </a:solidFill>
          <a:ln w="38100">
            <a:solidFill>
              <a:srgbClr val="C00000"/>
            </a:solidFill>
          </a:ln>
        </p:spPr>
        <p:txBody>
          <a:bodyPr wrap="square" lIns="86402" tIns="43201" rIns="86402" bIns="43201" rtlCol="0">
            <a:spAutoFit/>
          </a:bodyPr>
          <a:lstStyle/>
          <a:p>
            <a:r>
              <a:rPr lang="de-DE" dirty="0" smtClean="0">
                <a:sym typeface="Wingdings" panose="05000000000000000000" pitchFamily="2" charset="2"/>
              </a:rPr>
              <a:t>Formeln einfügen:</a:t>
            </a:r>
          </a:p>
          <a:p>
            <a:r>
              <a:rPr lang="de-DE" dirty="0" smtClean="0">
                <a:sym typeface="Wingdings" panose="05000000000000000000" pitchFamily="2" charset="2"/>
              </a:rPr>
              <a:t>Über Formeleditor (Summensymbol) oder direkt als </a:t>
            </a:r>
            <a:r>
              <a:rPr lang="de-DE" dirty="0" err="1" smtClean="0">
                <a:sym typeface="Wingdings" panose="05000000000000000000" pitchFamily="2" charset="2"/>
              </a:rPr>
              <a:t>LaTeX</a:t>
            </a:r>
            <a:r>
              <a:rPr lang="de-DE" dirty="0" smtClean="0">
                <a:sym typeface="Wingdings" panose="05000000000000000000" pitchFamily="2" charset="2"/>
              </a:rPr>
              <a:t>-Code</a:t>
            </a:r>
          </a:p>
        </p:txBody>
      </p:sp>
      <p:sp>
        <p:nvSpPr>
          <p:cNvPr id="8" name="Rechteck 7"/>
          <p:cNvSpPr/>
          <p:nvPr/>
        </p:nvSpPr>
        <p:spPr>
          <a:xfrm>
            <a:off x="5273013" y="1198861"/>
            <a:ext cx="272180" cy="20445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endParaRPr lang="de-DE"/>
          </a:p>
        </p:txBody>
      </p:sp>
    </p:spTree>
    <p:extLst>
      <p:ext uri="{BB962C8B-B14F-4D97-AF65-F5344CB8AC3E}">
        <p14:creationId xmlns:p14="http://schemas.microsoft.com/office/powerpoint/2010/main" val="375265806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Formelsatz</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27943" y="832527"/>
            <a:ext cx="7131810" cy="5469401"/>
          </a:xfrm>
        </p:spPr>
      </p:pic>
      <p:sp>
        <p:nvSpPr>
          <p:cNvPr id="4" name="Foliennummernplatzhalter 3"/>
          <p:cNvSpPr>
            <a:spLocks noGrp="1"/>
          </p:cNvSpPr>
          <p:nvPr>
            <p:ph type="sldNum" sz="quarter" idx="11"/>
          </p:nvPr>
        </p:nvSpPr>
        <p:spPr/>
        <p:txBody>
          <a:bodyPr/>
          <a:lstStyle/>
          <a:p>
            <a:fld id="{F2BAE21F-6E5E-4B1A-BF57-4D95269F2235}" type="slidenum">
              <a:rPr lang="de-DE" smtClean="0"/>
              <a:pPr/>
              <a:t>49</a:t>
            </a:fld>
            <a:endParaRPr lang="de-DE"/>
          </a:p>
        </p:txBody>
      </p:sp>
    </p:spTree>
    <p:extLst>
      <p:ext uri="{BB962C8B-B14F-4D97-AF65-F5344CB8AC3E}">
        <p14:creationId xmlns:p14="http://schemas.microsoft.com/office/powerpoint/2010/main" val="3094742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el 3"/>
          <p:cNvSpPr>
            <a:spLocks noGrp="1"/>
          </p:cNvSpPr>
          <p:nvPr>
            <p:ph type="title"/>
          </p:nvPr>
        </p:nvSpPr>
        <p:spPr/>
        <p:txBody>
          <a:bodyPr/>
          <a:lstStyle/>
          <a:p>
            <a:r>
              <a:rPr lang="de-DE" altLang="de-DE" sz="2000" dirty="0">
                <a:ea typeface="Microsoft YaHei" charset="-122"/>
              </a:rPr>
              <a:t>Plagiat</a:t>
            </a:r>
            <a:endParaRPr lang="de-DE" altLang="de-DE" dirty="0" smtClean="0"/>
          </a:p>
        </p:txBody>
      </p:sp>
      <p:sp>
        <p:nvSpPr>
          <p:cNvPr id="5" name="Inhaltsplatzhalter 4"/>
          <p:cNvSpPr>
            <a:spLocks noGrp="1"/>
          </p:cNvSpPr>
          <p:nvPr>
            <p:ph idx="1"/>
          </p:nvPr>
        </p:nvSpPr>
        <p:spPr/>
        <p:txBody>
          <a:bodyPr/>
          <a:lstStyle/>
          <a:p>
            <a:pPr>
              <a:defRPr/>
            </a:pPr>
            <a:r>
              <a:rPr lang="de-DE" sz="1800" b="1" dirty="0">
                <a:solidFill>
                  <a:srgbClr val="C61826"/>
                </a:solidFill>
              </a:rPr>
              <a:t>Satzung der Universität HD zur Redlichkeit im Studium</a:t>
            </a:r>
          </a:p>
          <a:p>
            <a:pPr>
              <a:defRPr/>
            </a:pPr>
            <a:endParaRPr lang="de-DE" sz="1700" dirty="0"/>
          </a:p>
          <a:p>
            <a:pPr>
              <a:defRPr/>
            </a:pPr>
            <a:r>
              <a:rPr lang="de-DE" sz="1800" dirty="0" smtClean="0"/>
              <a:t>„Als </a:t>
            </a:r>
            <a:r>
              <a:rPr lang="de-DE" sz="1800" dirty="0"/>
              <a:t>nicht bestanden werden Arbeiten gewertet, die </a:t>
            </a:r>
          </a:p>
          <a:p>
            <a:pPr marL="285750" indent="-285750">
              <a:buFont typeface="Arial" panose="020B0604020202020204" pitchFamily="34" charset="0"/>
              <a:buChar char="•"/>
              <a:defRPr/>
            </a:pPr>
            <a:r>
              <a:rPr lang="de-DE" sz="1800" dirty="0"/>
              <a:t>ganz oder in wesentlichen Teilen mit denen eines anderen Kandidaten übereinstimmen, </a:t>
            </a:r>
          </a:p>
          <a:p>
            <a:pPr marL="285750" indent="-285750">
              <a:buFont typeface="Arial" panose="020B0604020202020204" pitchFamily="34" charset="0"/>
              <a:buChar char="•"/>
              <a:defRPr/>
            </a:pPr>
            <a:r>
              <a:rPr lang="de-DE" sz="1800" dirty="0"/>
              <a:t>in ihrer Wortwahl ganz oder in wesentlichen Teilen mit anderen Arbeiten oder Veröffentlichungen übereinstimmen, ohne dass wörtliche Zitate unter Angabe der Quelle verwendet werden,</a:t>
            </a:r>
          </a:p>
          <a:p>
            <a:pPr marL="285750" indent="-285750">
              <a:buFont typeface="Arial" panose="020B0604020202020204" pitchFamily="34" charset="0"/>
              <a:buChar char="•"/>
              <a:defRPr/>
            </a:pPr>
            <a:r>
              <a:rPr lang="de-DE" sz="1800" dirty="0"/>
              <a:t>von Dritten angefertigt wurden und als eigene Arbeiten eingereicht </a:t>
            </a:r>
            <a:r>
              <a:rPr lang="de-DE" sz="1800" dirty="0" smtClean="0"/>
              <a:t>wurden.“ </a:t>
            </a:r>
            <a:endParaRPr lang="de-DE" sz="1800" dirty="0"/>
          </a:p>
          <a:p>
            <a:pPr>
              <a:defRPr/>
            </a:pPr>
            <a:endParaRPr lang="de-DE" sz="1600" dirty="0"/>
          </a:p>
          <a:p>
            <a:pPr>
              <a:defRPr/>
            </a:pPr>
            <a:endParaRPr lang="de-DE" sz="1100" dirty="0"/>
          </a:p>
          <a:p>
            <a:pPr>
              <a:defRPr/>
            </a:pPr>
            <a:r>
              <a:rPr lang="de-DE" sz="900" dirty="0">
                <a:hlinkClick r:id="rId2"/>
              </a:rPr>
              <a:t>www.uni-heidelberg.de/imperia/md/content/fakultaeten/phil/zo/iko/studium/studienordnungen/satzung_redlichkeit.pdf</a:t>
            </a:r>
            <a:endParaRPr lang="de-DE" sz="900" dirty="0"/>
          </a:p>
          <a:p>
            <a:pPr>
              <a:defRPr/>
            </a:pPr>
            <a:endParaRPr lang="de-DE" sz="1100" dirty="0"/>
          </a:p>
        </p:txBody>
      </p:sp>
      <p:sp>
        <p:nvSpPr>
          <p:cNvPr id="18437" name="Foliennummernplatzhalter 2"/>
          <p:cNvSpPr>
            <a:spLocks noGrp="1"/>
          </p:cNvSpPr>
          <p:nvPr>
            <p:ph type="sldNum" sz="quarter" idx="11"/>
          </p:nvPr>
        </p:nvSpPr>
        <p:spPr>
          <a:noFill/>
        </p:spPr>
        <p:txBody>
          <a:bodyPr/>
          <a:lstStyle>
            <a:lvl1pPr eaLnBrk="0" hangingPunct="0">
              <a:defRPr sz="3400">
                <a:solidFill>
                  <a:schemeClr val="tx1"/>
                </a:solidFill>
                <a:latin typeface="Arial" charset="0"/>
              </a:defRPr>
            </a:lvl1pPr>
            <a:lvl2pPr marL="702013" indent="-270005" eaLnBrk="0" hangingPunct="0">
              <a:defRPr sz="3400">
                <a:solidFill>
                  <a:schemeClr val="tx1"/>
                </a:solidFill>
                <a:latin typeface="Arial" charset="0"/>
              </a:defRPr>
            </a:lvl2pPr>
            <a:lvl3pPr marL="1080021" indent="-216004" eaLnBrk="0" hangingPunct="0">
              <a:defRPr sz="3400">
                <a:solidFill>
                  <a:schemeClr val="tx1"/>
                </a:solidFill>
                <a:latin typeface="Arial" charset="0"/>
              </a:defRPr>
            </a:lvl3pPr>
            <a:lvl4pPr marL="1512029" indent="-216004" eaLnBrk="0" hangingPunct="0">
              <a:defRPr sz="3400">
                <a:solidFill>
                  <a:schemeClr val="tx1"/>
                </a:solidFill>
                <a:latin typeface="Arial" charset="0"/>
              </a:defRPr>
            </a:lvl4pPr>
            <a:lvl5pPr marL="1944037" indent="-216004" eaLnBrk="0" hangingPunct="0">
              <a:defRPr sz="3400">
                <a:solidFill>
                  <a:schemeClr val="tx1"/>
                </a:solidFill>
                <a:latin typeface="Arial" charset="0"/>
              </a:defRPr>
            </a:lvl5pPr>
            <a:lvl6pPr marL="2376046" indent="-216004" eaLnBrk="0" fontAlgn="base" hangingPunct="0">
              <a:spcBef>
                <a:spcPct val="0"/>
              </a:spcBef>
              <a:spcAft>
                <a:spcPct val="0"/>
              </a:spcAft>
              <a:defRPr sz="3400">
                <a:solidFill>
                  <a:schemeClr val="tx1"/>
                </a:solidFill>
                <a:latin typeface="Arial" charset="0"/>
              </a:defRPr>
            </a:lvl6pPr>
            <a:lvl7pPr marL="2808054" indent="-216004" eaLnBrk="0" fontAlgn="base" hangingPunct="0">
              <a:spcBef>
                <a:spcPct val="0"/>
              </a:spcBef>
              <a:spcAft>
                <a:spcPct val="0"/>
              </a:spcAft>
              <a:defRPr sz="3400">
                <a:solidFill>
                  <a:schemeClr val="tx1"/>
                </a:solidFill>
                <a:latin typeface="Arial" charset="0"/>
              </a:defRPr>
            </a:lvl7pPr>
            <a:lvl8pPr marL="3240062" indent="-216004" eaLnBrk="0" fontAlgn="base" hangingPunct="0">
              <a:spcBef>
                <a:spcPct val="0"/>
              </a:spcBef>
              <a:spcAft>
                <a:spcPct val="0"/>
              </a:spcAft>
              <a:defRPr sz="3400">
                <a:solidFill>
                  <a:schemeClr val="tx1"/>
                </a:solidFill>
                <a:latin typeface="Arial" charset="0"/>
              </a:defRPr>
            </a:lvl8pPr>
            <a:lvl9pPr marL="3672070" indent="-216004" eaLnBrk="0" fontAlgn="base" hangingPunct="0">
              <a:spcBef>
                <a:spcPct val="0"/>
              </a:spcBef>
              <a:spcAft>
                <a:spcPct val="0"/>
              </a:spcAft>
              <a:defRPr sz="3400">
                <a:solidFill>
                  <a:schemeClr val="tx1"/>
                </a:solidFill>
                <a:latin typeface="Arial" charset="0"/>
              </a:defRPr>
            </a:lvl9pPr>
          </a:lstStyle>
          <a:p>
            <a:pPr eaLnBrk="1" hangingPunct="1"/>
            <a:fld id="{D4EA283F-A2A4-4261-A263-7A50B8302BF1}" type="slidenum">
              <a:rPr lang="de-DE" altLang="de-DE" sz="1300">
                <a:solidFill>
                  <a:prstClr val="white"/>
                </a:solidFill>
              </a:rPr>
              <a:pPr eaLnBrk="1" hangingPunct="1"/>
              <a:t>5</a:t>
            </a:fld>
            <a:endParaRPr lang="de-DE" altLang="de-DE" sz="1300">
              <a:solidFill>
                <a:prstClr val="white"/>
              </a:solidFill>
            </a:endParaRPr>
          </a:p>
        </p:txBody>
      </p:sp>
    </p:spTree>
    <p:extLst>
      <p:ext uri="{BB962C8B-B14F-4D97-AF65-F5344CB8AC3E}">
        <p14:creationId xmlns:p14="http://schemas.microsoft.com/office/powerpoint/2010/main" val="189270582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Formelsatz</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5498" y="832527"/>
            <a:ext cx="7116700" cy="5469401"/>
          </a:xfrm>
        </p:spPr>
      </p:pic>
      <p:sp>
        <p:nvSpPr>
          <p:cNvPr id="4" name="Foliennummernplatzhalter 3"/>
          <p:cNvSpPr>
            <a:spLocks noGrp="1"/>
          </p:cNvSpPr>
          <p:nvPr>
            <p:ph type="sldNum" sz="quarter" idx="11"/>
          </p:nvPr>
        </p:nvSpPr>
        <p:spPr/>
        <p:txBody>
          <a:bodyPr/>
          <a:lstStyle/>
          <a:p>
            <a:fld id="{F2BAE21F-6E5E-4B1A-BF57-4D95269F2235}" type="slidenum">
              <a:rPr lang="de-DE" smtClean="0"/>
              <a:pPr/>
              <a:t>50</a:t>
            </a:fld>
            <a:endParaRPr lang="de-DE"/>
          </a:p>
        </p:txBody>
      </p:sp>
      <p:sp>
        <p:nvSpPr>
          <p:cNvPr id="6" name="Rechteck 5"/>
          <p:cNvSpPr/>
          <p:nvPr/>
        </p:nvSpPr>
        <p:spPr>
          <a:xfrm>
            <a:off x="986173" y="5009151"/>
            <a:ext cx="952631" cy="20445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endParaRPr lang="de-DE"/>
          </a:p>
        </p:txBody>
      </p:sp>
      <p:sp>
        <p:nvSpPr>
          <p:cNvPr id="7" name="Rechteck 6"/>
          <p:cNvSpPr/>
          <p:nvPr/>
        </p:nvSpPr>
        <p:spPr>
          <a:xfrm>
            <a:off x="918129" y="3988538"/>
            <a:ext cx="476315" cy="340204"/>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endParaRPr lang="de-DE"/>
          </a:p>
        </p:txBody>
      </p:sp>
    </p:spTree>
    <p:extLst>
      <p:ext uri="{BB962C8B-B14F-4D97-AF65-F5344CB8AC3E}">
        <p14:creationId xmlns:p14="http://schemas.microsoft.com/office/powerpoint/2010/main" val="3768173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Formelsatz</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5498" y="843860"/>
            <a:ext cx="7116700" cy="5446736"/>
          </a:xfrm>
        </p:spPr>
      </p:pic>
      <p:sp>
        <p:nvSpPr>
          <p:cNvPr id="4" name="Foliennummernplatzhalter 3"/>
          <p:cNvSpPr>
            <a:spLocks noGrp="1"/>
          </p:cNvSpPr>
          <p:nvPr>
            <p:ph type="sldNum" sz="quarter" idx="11"/>
          </p:nvPr>
        </p:nvSpPr>
        <p:spPr/>
        <p:txBody>
          <a:bodyPr/>
          <a:lstStyle/>
          <a:p>
            <a:fld id="{F2BAE21F-6E5E-4B1A-BF57-4D95269F2235}" type="slidenum">
              <a:rPr lang="de-DE" smtClean="0"/>
              <a:pPr/>
              <a:t>51</a:t>
            </a:fld>
            <a:endParaRPr lang="de-DE"/>
          </a:p>
        </p:txBody>
      </p:sp>
      <p:sp>
        <p:nvSpPr>
          <p:cNvPr id="8" name="Rechteck 7"/>
          <p:cNvSpPr/>
          <p:nvPr/>
        </p:nvSpPr>
        <p:spPr>
          <a:xfrm>
            <a:off x="918128" y="5893682"/>
            <a:ext cx="272180" cy="204455"/>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endParaRPr lang="de-DE"/>
          </a:p>
        </p:txBody>
      </p:sp>
      <p:sp>
        <p:nvSpPr>
          <p:cNvPr id="6" name="Textfeld 5"/>
          <p:cNvSpPr txBox="1"/>
          <p:nvPr/>
        </p:nvSpPr>
        <p:spPr>
          <a:xfrm>
            <a:off x="5136922" y="3920496"/>
            <a:ext cx="2381577" cy="318078"/>
          </a:xfrm>
          <a:prstGeom prst="rect">
            <a:avLst/>
          </a:prstGeom>
          <a:solidFill>
            <a:schemeClr val="bg1"/>
          </a:solidFill>
          <a:ln w="38100">
            <a:solidFill>
              <a:srgbClr val="C00000"/>
            </a:solidFill>
          </a:ln>
        </p:spPr>
        <p:txBody>
          <a:bodyPr wrap="square" lIns="86402" tIns="43201" rIns="86402" bIns="43201" rtlCol="0">
            <a:spAutoFit/>
          </a:bodyPr>
          <a:lstStyle/>
          <a:p>
            <a:r>
              <a:rPr lang="de-DE" dirty="0" smtClean="0">
                <a:sym typeface="Wingdings" panose="05000000000000000000" pitchFamily="2" charset="2"/>
              </a:rPr>
              <a:t>Zentrierte Darstellung</a:t>
            </a:r>
          </a:p>
        </p:txBody>
      </p:sp>
    </p:spTree>
    <p:extLst>
      <p:ext uri="{BB962C8B-B14F-4D97-AF65-F5344CB8AC3E}">
        <p14:creationId xmlns:p14="http://schemas.microsoft.com/office/powerpoint/2010/main" val="300722472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Formelsatz</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45948" y="790616"/>
            <a:ext cx="7280821" cy="5010906"/>
          </a:xfrm>
        </p:spPr>
      </p:pic>
      <p:sp>
        <p:nvSpPr>
          <p:cNvPr id="4" name="Foliennummernplatzhalter 3"/>
          <p:cNvSpPr>
            <a:spLocks noGrp="1"/>
          </p:cNvSpPr>
          <p:nvPr>
            <p:ph type="sldNum" sz="quarter" idx="11"/>
          </p:nvPr>
        </p:nvSpPr>
        <p:spPr/>
        <p:txBody>
          <a:bodyPr/>
          <a:lstStyle/>
          <a:p>
            <a:fld id="{F2BAE21F-6E5E-4B1A-BF57-4D95269F2235}" type="slidenum">
              <a:rPr lang="de-DE" smtClean="0"/>
              <a:pPr/>
              <a:t>52</a:t>
            </a:fld>
            <a:endParaRPr lang="de-DE"/>
          </a:p>
        </p:txBody>
      </p:sp>
    </p:spTree>
    <p:extLst>
      <p:ext uri="{BB962C8B-B14F-4D97-AF65-F5344CB8AC3E}">
        <p14:creationId xmlns:p14="http://schemas.microsoft.com/office/powerpoint/2010/main" val="7817527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Formelsatz</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7933" y="844975"/>
            <a:ext cx="7091829" cy="5444506"/>
          </a:xfrm>
        </p:spPr>
      </p:pic>
      <p:sp>
        <p:nvSpPr>
          <p:cNvPr id="4" name="Foliennummernplatzhalter 3"/>
          <p:cNvSpPr>
            <a:spLocks noGrp="1"/>
          </p:cNvSpPr>
          <p:nvPr>
            <p:ph type="sldNum" sz="quarter" idx="11"/>
          </p:nvPr>
        </p:nvSpPr>
        <p:spPr/>
        <p:txBody>
          <a:bodyPr/>
          <a:lstStyle/>
          <a:p>
            <a:fld id="{F2BAE21F-6E5E-4B1A-BF57-4D95269F2235}" type="slidenum">
              <a:rPr lang="de-DE" smtClean="0"/>
              <a:pPr/>
              <a:t>53</a:t>
            </a:fld>
            <a:endParaRPr lang="de-DE"/>
          </a:p>
        </p:txBody>
      </p:sp>
    </p:spTree>
    <p:extLst>
      <p:ext uri="{BB962C8B-B14F-4D97-AF65-F5344CB8AC3E}">
        <p14:creationId xmlns:p14="http://schemas.microsoft.com/office/powerpoint/2010/main" val="397691626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Formelsatz</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9633" y="1539066"/>
            <a:ext cx="8331496" cy="3538125"/>
          </a:xfrm>
        </p:spPr>
      </p:pic>
      <p:sp>
        <p:nvSpPr>
          <p:cNvPr id="4" name="Foliennummernplatzhalter 3"/>
          <p:cNvSpPr>
            <a:spLocks noGrp="1"/>
          </p:cNvSpPr>
          <p:nvPr>
            <p:ph type="sldNum" sz="quarter" idx="11"/>
          </p:nvPr>
        </p:nvSpPr>
        <p:spPr/>
        <p:txBody>
          <a:bodyPr/>
          <a:lstStyle/>
          <a:p>
            <a:fld id="{F2BAE21F-6E5E-4B1A-BF57-4D95269F2235}" type="slidenum">
              <a:rPr lang="de-DE" smtClean="0"/>
              <a:pPr/>
              <a:t>54</a:t>
            </a:fld>
            <a:endParaRPr lang="de-DE"/>
          </a:p>
        </p:txBody>
      </p:sp>
    </p:spTree>
    <p:extLst>
      <p:ext uri="{BB962C8B-B14F-4D97-AF65-F5344CB8AC3E}">
        <p14:creationId xmlns:p14="http://schemas.microsoft.com/office/powerpoint/2010/main" val="278054970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300" dirty="0">
                <a:latin typeface="+mn-lt"/>
              </a:rPr>
              <a:t>Übung 1</a:t>
            </a:r>
          </a:p>
        </p:txBody>
      </p:sp>
      <p:sp>
        <p:nvSpPr>
          <p:cNvPr id="3" name="Inhaltsplatzhalter 2"/>
          <p:cNvSpPr>
            <a:spLocks noGrp="1"/>
          </p:cNvSpPr>
          <p:nvPr>
            <p:ph idx="1"/>
          </p:nvPr>
        </p:nvSpPr>
        <p:spPr>
          <a:xfrm>
            <a:off x="333030" y="1198862"/>
            <a:ext cx="7971704" cy="4489498"/>
          </a:xfrm>
          <a:solidFill>
            <a:schemeClr val="bg1">
              <a:lumMod val="85000"/>
            </a:schemeClr>
          </a:solidFill>
        </p:spPr>
        <p:txBody>
          <a:bodyPr/>
          <a:lstStyle/>
          <a:p>
            <a:pPr algn="ctr">
              <a:spcAft>
                <a:spcPts val="1134"/>
              </a:spcAft>
            </a:pPr>
            <a:endParaRPr lang="de-DE" sz="2100" b="1" dirty="0" smtClean="0"/>
          </a:p>
          <a:p>
            <a:pPr algn="ctr">
              <a:spcAft>
                <a:spcPts val="1134"/>
              </a:spcAft>
            </a:pPr>
            <a:r>
              <a:rPr lang="de-DE" sz="2100" b="1" dirty="0" smtClean="0"/>
              <a:t>Wissenschaftliche </a:t>
            </a:r>
            <a:r>
              <a:rPr lang="de-DE" sz="2100" b="1" dirty="0"/>
              <a:t>Texte verfassen mit Hilfe von </a:t>
            </a:r>
            <a:r>
              <a:rPr lang="de-DE" sz="2100" b="1" dirty="0" err="1"/>
              <a:t>LaTeX</a:t>
            </a:r>
            <a:endParaRPr lang="de-DE" sz="2100" b="1" dirty="0"/>
          </a:p>
          <a:p>
            <a:pPr marL="285750" indent="-285750" algn="ctr">
              <a:spcAft>
                <a:spcPts val="1134"/>
              </a:spcAft>
              <a:buFont typeface="Arial" panose="020B0604020202020204" pitchFamily="34" charset="0"/>
              <a:buChar char="•"/>
            </a:pPr>
            <a:endParaRPr lang="de-DE" sz="1700" b="1" dirty="0"/>
          </a:p>
          <a:p>
            <a:pPr marL="285750" indent="-285750">
              <a:buFont typeface="Arial" panose="020B0604020202020204" pitchFamily="34" charset="0"/>
              <a:buChar char="•"/>
            </a:pPr>
            <a:r>
              <a:rPr lang="de-DE" sz="1700" dirty="0"/>
              <a:t>Verfassen Sie einen kurzen Text ihrer Wahl. Testen Sie dabei verschiedene Formatierungselemente</a:t>
            </a:r>
          </a:p>
          <a:p>
            <a:pPr lvl="2">
              <a:buFont typeface="Arial" panose="020B0604020202020204" pitchFamily="34" charset="0"/>
              <a:buChar char="•"/>
            </a:pPr>
            <a:r>
              <a:rPr lang="de-DE" sz="1700" dirty="0" smtClean="0"/>
              <a:t>Nummerierte und nicht nummerierte Abschnitte</a:t>
            </a:r>
          </a:p>
          <a:p>
            <a:pPr lvl="2">
              <a:buFont typeface="Arial" panose="020B0604020202020204" pitchFamily="34" charset="0"/>
              <a:buChar char="•"/>
            </a:pPr>
            <a:r>
              <a:rPr lang="de-DE" sz="1700" dirty="0" smtClean="0"/>
              <a:t>Aufzählungen</a:t>
            </a:r>
            <a:endParaRPr lang="de-DE" sz="1700" dirty="0"/>
          </a:p>
          <a:p>
            <a:pPr lvl="2">
              <a:buFont typeface="Arial" panose="020B0604020202020204" pitchFamily="34" charset="0"/>
              <a:buChar char="•"/>
            </a:pPr>
            <a:r>
              <a:rPr lang="de-DE" sz="1700" dirty="0"/>
              <a:t>Tabellen</a:t>
            </a:r>
          </a:p>
          <a:p>
            <a:pPr lvl="2">
              <a:buFont typeface="Arial" panose="020B0604020202020204" pitchFamily="34" charset="0"/>
              <a:buChar char="•"/>
            </a:pPr>
            <a:r>
              <a:rPr lang="de-DE" sz="1700" dirty="0"/>
              <a:t>Mathematische Formeln</a:t>
            </a:r>
          </a:p>
          <a:p>
            <a:pPr lvl="2">
              <a:buFont typeface="Arial" panose="020B0604020202020204" pitchFamily="34" charset="0"/>
              <a:buChar char="•"/>
            </a:pPr>
            <a:r>
              <a:rPr lang="de-DE" sz="1700" dirty="0"/>
              <a:t>...</a:t>
            </a:r>
          </a:p>
          <a:p>
            <a:pPr lvl="1">
              <a:buFont typeface="Arial" panose="020B0604020202020204" pitchFamily="34" charset="0"/>
              <a:buChar char="•"/>
            </a:pPr>
            <a:r>
              <a:rPr lang="de-DE" sz="1700" dirty="0"/>
              <a:t>Testen Sie unterschiedliche Dokumenteinstellungen wie Dokumenttyp (Artikel oder Buch), Sprache etc</a:t>
            </a:r>
            <a:r>
              <a:rPr lang="de-DE" sz="1700" dirty="0" smtClean="0"/>
              <a:t>.</a:t>
            </a:r>
          </a:p>
          <a:p>
            <a:endParaRPr lang="de-DE" sz="2100" dirty="0" smtClean="0"/>
          </a:p>
          <a:p>
            <a:endParaRPr lang="de-DE" dirty="0"/>
          </a:p>
        </p:txBody>
      </p:sp>
      <p:sp>
        <p:nvSpPr>
          <p:cNvPr id="5" name="Foliennummernplatzhalter 4"/>
          <p:cNvSpPr>
            <a:spLocks noGrp="1"/>
          </p:cNvSpPr>
          <p:nvPr>
            <p:ph type="sldNum" sz="quarter" idx="11"/>
          </p:nvPr>
        </p:nvSpPr>
        <p:spPr/>
        <p:txBody>
          <a:bodyPr/>
          <a:lstStyle/>
          <a:p>
            <a:fld id="{9928B8D9-8987-49A0-8D78-C20D80C749C5}" type="slidenum">
              <a:rPr lang="de-DE" smtClean="0"/>
              <a:pPr/>
              <a:t>55</a:t>
            </a:fld>
            <a:endParaRPr lang="de-DE" dirty="0"/>
          </a:p>
        </p:txBody>
      </p:sp>
    </p:spTree>
    <p:extLst>
      <p:ext uri="{BB962C8B-B14F-4D97-AF65-F5344CB8AC3E}">
        <p14:creationId xmlns:p14="http://schemas.microsoft.com/office/powerpoint/2010/main" val="337528124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Hinweis</a:t>
            </a:r>
            <a:endParaRPr lang="de-DE" dirty="0"/>
          </a:p>
        </p:txBody>
      </p:sp>
      <p:sp>
        <p:nvSpPr>
          <p:cNvPr id="3" name="Inhaltsplatzhalter 2"/>
          <p:cNvSpPr>
            <a:spLocks noGrp="1"/>
          </p:cNvSpPr>
          <p:nvPr>
            <p:ph idx="1"/>
          </p:nvPr>
        </p:nvSpPr>
        <p:spPr/>
        <p:txBody>
          <a:bodyPr/>
          <a:lstStyle/>
          <a:p>
            <a:pPr marL="285750" indent="-285750">
              <a:buFont typeface="Arial" panose="020B0604020202020204" pitchFamily="34" charset="0"/>
              <a:buChar char="•"/>
            </a:pPr>
            <a:r>
              <a:rPr lang="de-DE" dirty="0" smtClean="0"/>
              <a:t>Egal ob </a:t>
            </a:r>
            <a:r>
              <a:rPr lang="de-DE" dirty="0" err="1" smtClean="0"/>
              <a:t>LyX</a:t>
            </a:r>
            <a:r>
              <a:rPr lang="de-DE" dirty="0" smtClean="0"/>
              <a:t> oder ein anderer </a:t>
            </a:r>
            <a:r>
              <a:rPr lang="de-DE" dirty="0" err="1" smtClean="0"/>
              <a:t>TeX</a:t>
            </a:r>
            <a:r>
              <a:rPr lang="de-DE" dirty="0" smtClean="0"/>
              <a:t>-Editor:</a:t>
            </a:r>
          </a:p>
          <a:p>
            <a:pPr lvl="2">
              <a:buFont typeface="Arial" panose="020B0604020202020204" pitchFamily="34" charset="0"/>
              <a:buChar char="•"/>
            </a:pPr>
            <a:r>
              <a:rPr lang="de-DE" dirty="0" smtClean="0"/>
              <a:t>Lesen Sie Hilfe und </a:t>
            </a:r>
            <a:r>
              <a:rPr lang="de-DE" dirty="0" err="1" smtClean="0"/>
              <a:t>Tutorials</a:t>
            </a:r>
            <a:r>
              <a:rPr lang="de-DE" dirty="0" smtClean="0"/>
              <a:t>, um die Funktionen kennenzulernen.</a:t>
            </a:r>
          </a:p>
          <a:p>
            <a:pPr lvl="2">
              <a:buFont typeface="Arial" panose="020B0604020202020204" pitchFamily="34" charset="0"/>
              <a:buChar char="•"/>
            </a:pPr>
            <a:r>
              <a:rPr lang="de-DE" dirty="0" smtClean="0"/>
              <a:t>Online finden Sie leicht etliche nützliche Materialien</a:t>
            </a:r>
            <a:r>
              <a:rPr lang="de-DE" dirty="0"/>
              <a:t>, z.B. </a:t>
            </a:r>
            <a:r>
              <a:rPr lang="de-DE" dirty="0">
                <a:hlinkClick r:id="rId2"/>
              </a:rPr>
              <a:t>http://</a:t>
            </a:r>
            <a:r>
              <a:rPr lang="de-DE" dirty="0" smtClean="0">
                <a:hlinkClick r:id="rId2"/>
              </a:rPr>
              <a:t>de.wikibooks.org/wiki/LaTeX-Kompendium</a:t>
            </a:r>
            <a:endParaRPr lang="de-DE" dirty="0" smtClean="0"/>
          </a:p>
          <a:p>
            <a:pPr lvl="1">
              <a:buFont typeface="Arial" panose="020B0604020202020204" pitchFamily="34" charset="0"/>
              <a:buChar char="•"/>
            </a:pPr>
            <a:endParaRPr lang="de-DE" dirty="0"/>
          </a:p>
          <a:p>
            <a:pPr lvl="1">
              <a:buFont typeface="Arial" panose="020B0604020202020204" pitchFamily="34" charset="0"/>
              <a:buChar char="•"/>
            </a:pPr>
            <a:r>
              <a:rPr lang="de-DE" dirty="0" smtClean="0"/>
              <a:t>Was jetzt noch fehlt: Literaturverwaltung</a:t>
            </a:r>
          </a:p>
          <a:p>
            <a:pPr lvl="2">
              <a:buFont typeface="Arial" panose="020B0604020202020204" pitchFamily="34" charset="0"/>
              <a:buChar char="•"/>
            </a:pPr>
            <a:r>
              <a:rPr lang="de-DE" dirty="0" smtClean="0"/>
              <a:t>Zitate, Textverweise, Literaturverzeichnisse</a:t>
            </a:r>
          </a:p>
          <a:p>
            <a:pPr lvl="2">
              <a:buFont typeface="Arial" panose="020B0604020202020204" pitchFamily="34" charset="0"/>
              <a:buChar char="•"/>
            </a:pPr>
            <a:r>
              <a:rPr lang="de-DE" dirty="0" smtClean="0"/>
              <a:t>Dazu: Literaturverwaltungssoftware </a:t>
            </a:r>
            <a:r>
              <a:rPr lang="de-DE" dirty="0" err="1" smtClean="0"/>
              <a:t>Mendeley</a:t>
            </a:r>
            <a:endParaRPr lang="de-DE" dirty="0" smtClean="0"/>
          </a:p>
          <a:p>
            <a:pPr marL="1017019" lvl="4" indent="0">
              <a:buNone/>
            </a:pPr>
            <a:endParaRPr lang="de-DE" dirty="0" smtClean="0"/>
          </a:p>
          <a:p>
            <a:pPr lvl="3"/>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56</a:t>
            </a:fld>
            <a:endParaRPr lang="de-DE"/>
          </a:p>
        </p:txBody>
      </p:sp>
    </p:spTree>
    <p:extLst>
      <p:ext uri="{BB962C8B-B14F-4D97-AF65-F5344CB8AC3E}">
        <p14:creationId xmlns:p14="http://schemas.microsoft.com/office/powerpoint/2010/main" val="225461391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 Box 2"/>
          <p:cNvSpPr txBox="1">
            <a:spLocks noChangeArrowheads="1"/>
          </p:cNvSpPr>
          <p:nvPr/>
        </p:nvSpPr>
        <p:spPr bwMode="auto">
          <a:xfrm>
            <a:off x="2210986" y="0"/>
            <a:ext cx="6429778"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algn="ctr" eaLnBrk="1" hangingPunct="1">
              <a:buClrTx/>
              <a:buFontTx/>
              <a:buNone/>
            </a:pPr>
            <a:r>
              <a:rPr lang="de-DE" sz="2300" dirty="0" smtClean="0">
                <a:solidFill>
                  <a:srgbClr val="FFFFFF"/>
                </a:solidFill>
              </a:rPr>
              <a:t>gibt </a:t>
            </a:r>
            <a:r>
              <a:rPr lang="de-DE" sz="2300" dirty="0">
                <a:solidFill>
                  <a:srgbClr val="FFFFFF"/>
                </a:solidFill>
              </a:rPr>
              <a:t>es?</a:t>
            </a:r>
          </a:p>
        </p:txBody>
      </p:sp>
      <p:sp>
        <p:nvSpPr>
          <p:cNvPr id="8196" name="Text Box 3"/>
          <p:cNvSpPr txBox="1">
            <a:spLocks noChangeArrowheads="1"/>
          </p:cNvSpPr>
          <p:nvPr/>
        </p:nvSpPr>
        <p:spPr bwMode="auto">
          <a:xfrm>
            <a:off x="174055" y="1174267"/>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1pPr>
            <a:lvl2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2pPr>
            <a:lvl3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3pPr>
            <a:lvl4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4pPr>
            <a:lvl5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9pPr>
          </a:lstStyle>
          <a:p>
            <a:pPr eaLnBrk="1" hangingPunct="1">
              <a:spcBef>
                <a:spcPts val="472"/>
              </a:spcBef>
            </a:pPr>
            <a:r>
              <a:rPr lang="de-DE" sz="2300" dirty="0">
                <a:solidFill>
                  <a:srgbClr val="000000"/>
                </a:solidFill>
                <a:latin typeface="Calibri" pitchFamily="34" charset="0"/>
              </a:rPr>
              <a:t>Software für Literaturverwaltung und Informationsmanagement</a:t>
            </a:r>
          </a:p>
          <a:p>
            <a:pPr eaLnBrk="1" hangingPunct="1">
              <a:spcBef>
                <a:spcPts val="472"/>
              </a:spcBef>
            </a:pPr>
            <a:endParaRPr lang="de-DE" sz="1900" b="1" dirty="0">
              <a:solidFill>
                <a:srgbClr val="000000"/>
              </a:solidFill>
            </a:endParaRPr>
          </a:p>
        </p:txBody>
      </p:sp>
      <p:sp>
        <p:nvSpPr>
          <p:cNvPr id="2" name="Titel 1"/>
          <p:cNvSpPr>
            <a:spLocks noGrp="1"/>
          </p:cNvSpPr>
          <p:nvPr>
            <p:ph type="title"/>
          </p:nvPr>
        </p:nvSpPr>
        <p:spPr/>
        <p:txBody>
          <a:bodyPr/>
          <a:lstStyle/>
          <a:p>
            <a:r>
              <a:rPr lang="de-DE" dirty="0"/>
              <a:t>Literaturverwaltungsprogramme – was </a:t>
            </a:r>
          </a:p>
        </p:txBody>
      </p:sp>
      <p:sp>
        <p:nvSpPr>
          <p:cNvPr id="4" name="Foliennummernplatzhalter 3"/>
          <p:cNvSpPr>
            <a:spLocks noGrp="1"/>
          </p:cNvSpPr>
          <p:nvPr>
            <p:ph type="sldNum" sz="quarter" idx="11"/>
          </p:nvPr>
        </p:nvSpPr>
        <p:spPr/>
        <p:txBody>
          <a:bodyPr/>
          <a:lstStyle/>
          <a:p>
            <a:fld id="{429F5FAA-F66F-4067-964F-26E942440912}" type="slidenum">
              <a:rPr lang="de-DE" smtClean="0"/>
              <a:pPr/>
              <a:t>57</a:t>
            </a:fld>
            <a:endParaRPr lang="de-DE"/>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4699" y="1825740"/>
            <a:ext cx="6135583" cy="2458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Ellipse 15"/>
          <p:cNvSpPr/>
          <p:nvPr/>
        </p:nvSpPr>
        <p:spPr>
          <a:xfrm>
            <a:off x="5273012" y="3067413"/>
            <a:ext cx="1769172" cy="544327"/>
          </a:xfrm>
          <a:prstGeom prst="ellipse">
            <a:avLst/>
          </a:prstGeom>
          <a:noFill/>
          <a:ln w="4762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endParaRPr lang="de-DE"/>
          </a:p>
        </p:txBody>
      </p:sp>
      <p:sp>
        <p:nvSpPr>
          <p:cNvPr id="7" name="Textfeld 6"/>
          <p:cNvSpPr txBox="1"/>
          <p:nvPr/>
        </p:nvSpPr>
        <p:spPr>
          <a:xfrm>
            <a:off x="4354404" y="4536231"/>
            <a:ext cx="3606388" cy="1703073"/>
          </a:xfrm>
          <a:prstGeom prst="rect">
            <a:avLst/>
          </a:prstGeom>
          <a:solidFill>
            <a:schemeClr val="bg1"/>
          </a:solidFill>
          <a:ln w="38100">
            <a:solidFill>
              <a:srgbClr val="C00000"/>
            </a:solidFill>
          </a:ln>
        </p:spPr>
        <p:txBody>
          <a:bodyPr wrap="square" lIns="86402" tIns="43201" rIns="86402" bIns="43201" rtlCol="0">
            <a:spAutoFit/>
          </a:bodyPr>
          <a:lstStyle/>
          <a:p>
            <a:r>
              <a:rPr lang="de-DE" dirty="0" smtClean="0">
                <a:sym typeface="Wingdings" panose="05000000000000000000" pitchFamily="2" charset="2"/>
              </a:rPr>
              <a:t>Alternativen:</a:t>
            </a:r>
          </a:p>
          <a:p>
            <a:pPr marL="270005" indent="-270005">
              <a:buFont typeface="Arial" panose="020B0604020202020204" pitchFamily="34" charset="0"/>
              <a:buChar char="•"/>
            </a:pPr>
            <a:r>
              <a:rPr lang="de-DE" dirty="0" smtClean="0">
                <a:sym typeface="Wingdings" panose="05000000000000000000" pitchFamily="2" charset="2"/>
              </a:rPr>
              <a:t>Open Source</a:t>
            </a:r>
          </a:p>
          <a:p>
            <a:pPr marL="702013" lvl="1" indent="-270005">
              <a:buFont typeface="Arial" panose="020B0604020202020204" pitchFamily="34" charset="0"/>
              <a:buChar char="•"/>
            </a:pPr>
            <a:r>
              <a:rPr lang="de-DE" dirty="0" err="1" smtClean="0">
                <a:sym typeface="Wingdings" panose="05000000000000000000" pitchFamily="2" charset="2"/>
              </a:rPr>
              <a:t>Zotero</a:t>
            </a:r>
            <a:r>
              <a:rPr lang="de-DE" dirty="0" smtClean="0">
                <a:sym typeface="Wingdings" panose="05000000000000000000" pitchFamily="2" charset="2"/>
              </a:rPr>
              <a:t> </a:t>
            </a:r>
          </a:p>
          <a:p>
            <a:pPr marL="702013" lvl="1" indent="-270005">
              <a:buFont typeface="Arial" panose="020B0604020202020204" pitchFamily="34" charset="0"/>
              <a:buChar char="•"/>
            </a:pPr>
            <a:r>
              <a:rPr lang="de-DE" dirty="0" err="1" smtClean="0">
                <a:sym typeface="Wingdings" panose="05000000000000000000" pitchFamily="2" charset="2"/>
              </a:rPr>
              <a:t>JabRef</a:t>
            </a:r>
            <a:r>
              <a:rPr lang="de-DE" dirty="0" smtClean="0">
                <a:sym typeface="Wingdings" panose="05000000000000000000" pitchFamily="2" charset="2"/>
              </a:rPr>
              <a:t> (speziell für </a:t>
            </a:r>
            <a:r>
              <a:rPr lang="de-DE" dirty="0" err="1" smtClean="0">
                <a:sym typeface="Wingdings" panose="05000000000000000000" pitchFamily="2" charset="2"/>
              </a:rPr>
              <a:t>LaTeX</a:t>
            </a:r>
            <a:r>
              <a:rPr lang="de-DE" dirty="0" smtClean="0">
                <a:sym typeface="Wingdings" panose="05000000000000000000" pitchFamily="2" charset="2"/>
              </a:rPr>
              <a:t>)</a:t>
            </a:r>
          </a:p>
          <a:p>
            <a:pPr marL="270005" indent="-270005">
              <a:buFont typeface="Arial" panose="020B0604020202020204" pitchFamily="34" charset="0"/>
              <a:buChar char="•"/>
            </a:pPr>
            <a:r>
              <a:rPr lang="de-DE" dirty="0" smtClean="0">
                <a:sym typeface="Wingdings" panose="05000000000000000000" pitchFamily="2" charset="2"/>
              </a:rPr>
              <a:t>Kommerziell, Campus-Lizenz</a:t>
            </a:r>
          </a:p>
          <a:p>
            <a:pPr marL="702013" lvl="1" indent="-270005">
              <a:buFont typeface="Arial" panose="020B0604020202020204" pitchFamily="34" charset="0"/>
              <a:buChar char="•"/>
            </a:pPr>
            <a:r>
              <a:rPr lang="de-DE" dirty="0" err="1" smtClean="0">
                <a:sym typeface="Wingdings" panose="05000000000000000000" pitchFamily="2" charset="2"/>
              </a:rPr>
              <a:t>Citavi</a:t>
            </a:r>
            <a:endParaRPr lang="de-DE" dirty="0" smtClean="0">
              <a:sym typeface="Wingdings" panose="05000000000000000000" pitchFamily="2" charset="2"/>
            </a:endParaRPr>
          </a:p>
          <a:p>
            <a:pPr marL="702013" lvl="1" indent="-270005">
              <a:buFont typeface="Arial" panose="020B0604020202020204" pitchFamily="34" charset="0"/>
              <a:buChar char="•"/>
            </a:pPr>
            <a:r>
              <a:rPr lang="de-DE" dirty="0" smtClean="0">
                <a:sym typeface="Wingdings" panose="05000000000000000000" pitchFamily="2" charset="2"/>
              </a:rPr>
              <a:t>Endnote</a:t>
            </a:r>
          </a:p>
        </p:txBody>
      </p:sp>
    </p:spTree>
    <p:extLst>
      <p:ext uri="{BB962C8B-B14F-4D97-AF65-F5344CB8AC3E}">
        <p14:creationId xmlns:p14="http://schemas.microsoft.com/office/powerpoint/2010/main" val="71952426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Mendeley</a:t>
            </a:r>
            <a:r>
              <a:rPr lang="de-DE" dirty="0"/>
              <a:t> – allgemeine Informationen</a:t>
            </a:r>
            <a:br>
              <a:rPr lang="de-DE" dirty="0"/>
            </a:br>
            <a:endParaRPr lang="de-DE" dirty="0"/>
          </a:p>
        </p:txBody>
      </p:sp>
      <p:sp>
        <p:nvSpPr>
          <p:cNvPr id="3" name="Foliennummernplatzhalter 2"/>
          <p:cNvSpPr>
            <a:spLocks noGrp="1"/>
          </p:cNvSpPr>
          <p:nvPr>
            <p:ph type="sldNum" sz="quarter" idx="11"/>
          </p:nvPr>
        </p:nvSpPr>
        <p:spPr/>
        <p:txBody>
          <a:bodyPr/>
          <a:lstStyle/>
          <a:p>
            <a:fld id="{429F5FAA-F66F-4067-964F-26E942440912}" type="slidenum">
              <a:rPr lang="de-DE" smtClean="0"/>
              <a:pPr/>
              <a:t>58</a:t>
            </a:fld>
            <a:endParaRPr lang="de-DE"/>
          </a:p>
        </p:txBody>
      </p:sp>
      <p:sp>
        <p:nvSpPr>
          <p:cNvPr id="6" name="Text Box 3"/>
          <p:cNvSpPr txBox="1">
            <a:spLocks noChangeArrowheads="1"/>
          </p:cNvSpPr>
          <p:nvPr/>
        </p:nvSpPr>
        <p:spPr bwMode="auto">
          <a:xfrm>
            <a:off x="334530" y="1229256"/>
            <a:ext cx="7971704" cy="4414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81000" indent="-368300" eaLnBrk="0" hangingPunc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1pPr>
            <a:lvl2pPr marL="733425" indent="-276225" eaLnBrk="0" hangingPunc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2pPr>
            <a:lvl3pPr eaLnBrk="0" hangingPunc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3pPr>
            <a:lvl4pPr eaLnBrk="0" hangingPunc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4pPr>
            <a:lvl5pPr eaLnBrk="0" hangingPunc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9pPr>
          </a:lstStyle>
          <a:p>
            <a:pPr eaLnBrk="1" hangingPunct="1">
              <a:lnSpc>
                <a:spcPct val="90000"/>
              </a:lnSpc>
              <a:spcBef>
                <a:spcPts val="472"/>
              </a:spcBef>
              <a:spcAft>
                <a:spcPts val="1134"/>
              </a:spcAft>
            </a:pPr>
            <a:r>
              <a:rPr lang="de-DE" sz="1900" b="1" dirty="0">
                <a:solidFill>
                  <a:srgbClr val="000000"/>
                </a:solidFill>
                <a:latin typeface="Calibri" pitchFamily="34" charset="0"/>
              </a:rPr>
              <a:t>Mendeley</a:t>
            </a:r>
            <a:endParaRPr lang="de-DE" sz="1900" dirty="0">
              <a:solidFill>
                <a:srgbClr val="000000"/>
              </a:solidFill>
              <a:latin typeface="Calibri" pitchFamily="34" charset="0"/>
            </a:endParaRPr>
          </a:p>
          <a:p>
            <a:pPr eaLnBrk="1" hangingPunct="1">
              <a:spcBef>
                <a:spcPts val="0"/>
              </a:spcBef>
              <a:spcAft>
                <a:spcPts val="756"/>
              </a:spcAft>
              <a:buSzPct val="45000"/>
              <a:buFont typeface="StarSymbol" charset="0"/>
              <a:buChar char="●"/>
            </a:pPr>
            <a:r>
              <a:rPr lang="de-DE" sz="1900" dirty="0">
                <a:solidFill>
                  <a:srgbClr val="000000"/>
                </a:solidFill>
                <a:latin typeface="Calibri" pitchFamily="34" charset="0"/>
              </a:rPr>
              <a:t>Desktop- und Webversion</a:t>
            </a:r>
          </a:p>
          <a:p>
            <a:pPr eaLnBrk="1" hangingPunct="1">
              <a:spcBef>
                <a:spcPts val="0"/>
              </a:spcBef>
              <a:spcAft>
                <a:spcPts val="756"/>
              </a:spcAft>
              <a:buSzPct val="45000"/>
              <a:buFont typeface="StarSymbol" charset="0"/>
              <a:buChar char="●"/>
            </a:pPr>
            <a:r>
              <a:rPr lang="de-DE" sz="1900" dirty="0">
                <a:solidFill>
                  <a:srgbClr val="000000"/>
                </a:solidFill>
                <a:latin typeface="Calibri" pitchFamily="34" charset="0"/>
              </a:rPr>
              <a:t>kostenlos </a:t>
            </a:r>
            <a:r>
              <a:rPr lang="de-DE" dirty="0">
                <a:solidFill>
                  <a:srgbClr val="000000"/>
                </a:solidFill>
                <a:latin typeface="Calibri" pitchFamily="34" charset="0"/>
              </a:rPr>
              <a:t>(Erweiterung Speicherkapazitäten kostenpflichtig)</a:t>
            </a:r>
          </a:p>
          <a:p>
            <a:pPr eaLnBrk="1" hangingPunct="1">
              <a:spcBef>
                <a:spcPts val="0"/>
              </a:spcBef>
              <a:spcAft>
                <a:spcPts val="756"/>
              </a:spcAft>
              <a:buSzPct val="45000"/>
              <a:buFont typeface="StarSymbol" charset="0"/>
              <a:buChar char="●"/>
            </a:pPr>
            <a:r>
              <a:rPr lang="de-DE" sz="1900" dirty="0">
                <a:solidFill>
                  <a:srgbClr val="000000"/>
                </a:solidFill>
                <a:latin typeface="Calibri" pitchFamily="34" charset="0"/>
              </a:rPr>
              <a:t>Betriebssystem: Windows, Mac, Linux</a:t>
            </a:r>
          </a:p>
          <a:p>
            <a:pPr eaLnBrk="1" hangingPunct="1">
              <a:spcBef>
                <a:spcPts val="0"/>
              </a:spcBef>
              <a:spcAft>
                <a:spcPts val="756"/>
              </a:spcAft>
              <a:buSzPct val="45000"/>
              <a:buFont typeface="StarSymbol" charset="0"/>
              <a:buChar char="●"/>
            </a:pPr>
            <a:r>
              <a:rPr lang="de-DE" sz="1900" dirty="0">
                <a:solidFill>
                  <a:srgbClr val="000000"/>
                </a:solidFill>
                <a:latin typeface="Calibri" pitchFamily="34" charset="0"/>
              </a:rPr>
              <a:t>MS Word, </a:t>
            </a:r>
            <a:r>
              <a:rPr lang="de-DE" sz="1900" dirty="0" err="1">
                <a:solidFill>
                  <a:srgbClr val="000000"/>
                </a:solidFill>
                <a:latin typeface="Calibri" pitchFamily="34" charset="0"/>
              </a:rPr>
              <a:t>LibreOffice</a:t>
            </a:r>
            <a:r>
              <a:rPr lang="de-DE" sz="1900" dirty="0">
                <a:solidFill>
                  <a:srgbClr val="000000"/>
                </a:solidFill>
                <a:latin typeface="Calibri" pitchFamily="34" charset="0"/>
              </a:rPr>
              <a:t> und </a:t>
            </a:r>
            <a:r>
              <a:rPr lang="de-DE" sz="1900" dirty="0" err="1">
                <a:solidFill>
                  <a:srgbClr val="000000"/>
                </a:solidFill>
                <a:latin typeface="Calibri" pitchFamily="34" charset="0"/>
              </a:rPr>
              <a:t>LaTeX</a:t>
            </a:r>
            <a:endParaRPr lang="de-DE" sz="1900" dirty="0">
              <a:solidFill>
                <a:srgbClr val="000000"/>
              </a:solidFill>
              <a:latin typeface="Calibri" pitchFamily="34" charset="0"/>
            </a:endParaRPr>
          </a:p>
          <a:p>
            <a:pPr eaLnBrk="1" hangingPunct="1">
              <a:spcBef>
                <a:spcPts val="0"/>
              </a:spcBef>
              <a:spcAft>
                <a:spcPts val="756"/>
              </a:spcAft>
              <a:buSzPct val="45000"/>
              <a:buFont typeface="StarSymbol" charset="0"/>
              <a:buChar char="●"/>
            </a:pPr>
            <a:r>
              <a:rPr lang="de-DE" sz="1900" dirty="0">
                <a:solidFill>
                  <a:srgbClr val="000000"/>
                </a:solidFill>
                <a:latin typeface="Calibri" pitchFamily="34" charset="0"/>
              </a:rPr>
              <a:t>Browser </a:t>
            </a:r>
            <a:r>
              <a:rPr lang="de-DE" sz="1900" dirty="0" err="1">
                <a:solidFill>
                  <a:srgbClr val="000000"/>
                </a:solidFill>
                <a:latin typeface="Calibri" pitchFamily="34" charset="0"/>
              </a:rPr>
              <a:t>Plugin</a:t>
            </a:r>
            <a:r>
              <a:rPr lang="de-DE" sz="1900" dirty="0">
                <a:solidFill>
                  <a:srgbClr val="000000"/>
                </a:solidFill>
                <a:latin typeface="Calibri" pitchFamily="34" charset="0"/>
              </a:rPr>
              <a:t> für Internet Explorer, Firefox, Chrome, Safari</a:t>
            </a:r>
          </a:p>
          <a:p>
            <a:pPr eaLnBrk="1" hangingPunct="1">
              <a:spcBef>
                <a:spcPts val="0"/>
              </a:spcBef>
              <a:spcAft>
                <a:spcPts val="756"/>
              </a:spcAft>
              <a:buSzPct val="45000"/>
              <a:buFont typeface="StarSymbol" charset="0"/>
              <a:buChar char="●"/>
            </a:pPr>
            <a:r>
              <a:rPr lang="de-DE" sz="1900" dirty="0">
                <a:solidFill>
                  <a:srgbClr val="000000"/>
                </a:solidFill>
                <a:latin typeface="Calibri" pitchFamily="34" charset="0"/>
              </a:rPr>
              <a:t>Speichervolumen unbeschränkt auf eigenem PC; 2 GB in der Webversion</a:t>
            </a:r>
          </a:p>
          <a:p>
            <a:pPr eaLnBrk="1" hangingPunct="1">
              <a:spcBef>
                <a:spcPts val="0"/>
              </a:spcBef>
              <a:spcAft>
                <a:spcPts val="756"/>
              </a:spcAft>
              <a:buSzPct val="45000"/>
              <a:buFont typeface="StarSymbol" charset="0"/>
              <a:buChar char="●"/>
            </a:pPr>
            <a:r>
              <a:rPr lang="de-DE" sz="1900" dirty="0">
                <a:solidFill>
                  <a:srgbClr val="000000"/>
                </a:solidFill>
                <a:latin typeface="Calibri" pitchFamily="34" charset="0"/>
              </a:rPr>
              <a:t>bietet Angebote über die reine Literaturverwaltung hinaus</a:t>
            </a:r>
          </a:p>
          <a:p>
            <a:pPr marL="756014" lvl="1" indent="-324006" eaLnBrk="1" hangingPunct="1">
              <a:spcBef>
                <a:spcPts val="0"/>
              </a:spcBef>
              <a:spcAft>
                <a:spcPts val="756"/>
              </a:spcAft>
              <a:buSzPct val="45000"/>
              <a:buFont typeface="Symbol" pitchFamily="18" charset="2"/>
              <a:buChar char="-"/>
            </a:pPr>
            <a:r>
              <a:rPr lang="de-DE" sz="1900" dirty="0">
                <a:solidFill>
                  <a:srgbClr val="000000"/>
                </a:solidFill>
                <a:latin typeface="Calibri" pitchFamily="34" charset="0"/>
              </a:rPr>
              <a:t>Literaturdatenbank</a:t>
            </a:r>
          </a:p>
          <a:p>
            <a:pPr marL="756014" lvl="1" indent="-324006" eaLnBrk="1" hangingPunct="1">
              <a:spcBef>
                <a:spcPts val="0"/>
              </a:spcBef>
              <a:spcAft>
                <a:spcPts val="756"/>
              </a:spcAft>
              <a:buSzPct val="45000"/>
              <a:buFont typeface="Symbol" pitchFamily="18" charset="2"/>
              <a:buChar char="-"/>
            </a:pPr>
            <a:r>
              <a:rPr lang="de-DE" sz="1900" dirty="0" smtClean="0">
                <a:solidFill>
                  <a:srgbClr val="000000"/>
                </a:solidFill>
                <a:latin typeface="Calibri" pitchFamily="34" charset="0"/>
              </a:rPr>
              <a:t>PDF-Management und -Annotationen</a:t>
            </a:r>
            <a:endParaRPr lang="de-DE" sz="1900" dirty="0">
              <a:solidFill>
                <a:srgbClr val="000000"/>
              </a:solidFill>
              <a:latin typeface="Calibri" pitchFamily="34" charset="0"/>
            </a:endParaRPr>
          </a:p>
          <a:p>
            <a:pPr marL="756014" lvl="1" indent="-324006" eaLnBrk="1" hangingPunct="1">
              <a:spcBef>
                <a:spcPts val="0"/>
              </a:spcBef>
              <a:spcAft>
                <a:spcPts val="756"/>
              </a:spcAft>
              <a:buSzPct val="45000"/>
              <a:buFont typeface="Symbol" pitchFamily="18" charset="2"/>
              <a:buChar char="-"/>
            </a:pPr>
            <a:r>
              <a:rPr lang="de-DE" sz="1900" dirty="0">
                <a:solidFill>
                  <a:srgbClr val="000000"/>
                </a:solidFill>
                <a:latin typeface="Calibri" pitchFamily="34" charset="0"/>
              </a:rPr>
              <a:t>Gruppenfunktion, </a:t>
            </a:r>
            <a:r>
              <a:rPr lang="de-DE" sz="1900" dirty="0" err="1">
                <a:solidFill>
                  <a:srgbClr val="000000"/>
                </a:solidFill>
                <a:latin typeface="Calibri" pitchFamily="34" charset="0"/>
              </a:rPr>
              <a:t>Social</a:t>
            </a:r>
            <a:r>
              <a:rPr lang="de-DE" sz="1900" dirty="0">
                <a:solidFill>
                  <a:srgbClr val="000000"/>
                </a:solidFill>
                <a:latin typeface="Calibri" pitchFamily="34" charset="0"/>
              </a:rPr>
              <a:t>-Networking-Funktionalitäten</a:t>
            </a:r>
          </a:p>
          <a:p>
            <a:pPr marL="12000" indent="0" eaLnBrk="1" hangingPunct="1">
              <a:spcBef>
                <a:spcPts val="0"/>
              </a:spcBef>
              <a:spcAft>
                <a:spcPts val="756"/>
              </a:spcAft>
              <a:buSzPct val="45000"/>
            </a:pPr>
            <a:endParaRPr lang="de-DE" sz="1900" dirty="0">
              <a:solidFill>
                <a:srgbClr val="000000"/>
              </a:solidFill>
              <a:latin typeface="Calibri" pitchFamily="34" charset="0"/>
            </a:endParaRPr>
          </a:p>
          <a:p>
            <a:pPr marL="756014" lvl="1" indent="-324006" eaLnBrk="1" hangingPunct="1">
              <a:spcBef>
                <a:spcPts val="0"/>
              </a:spcBef>
              <a:spcAft>
                <a:spcPts val="756"/>
              </a:spcAft>
              <a:buSzPct val="45000"/>
              <a:buFont typeface="Symbol" pitchFamily="18" charset="2"/>
              <a:buChar char="-"/>
            </a:pPr>
            <a:endParaRPr lang="de-DE" sz="1900" dirty="0">
              <a:solidFill>
                <a:srgbClr val="000000"/>
              </a:solidFill>
              <a:latin typeface="Calibri" pitchFamily="34" charset="0"/>
            </a:endParaRPr>
          </a:p>
          <a:p>
            <a:pPr marL="423008" indent="-324006" eaLnBrk="1" hangingPunct="1">
              <a:spcBef>
                <a:spcPts val="0"/>
              </a:spcBef>
              <a:spcAft>
                <a:spcPts val="756"/>
              </a:spcAft>
              <a:buSzPct val="45000"/>
              <a:buFont typeface="Symbol" pitchFamily="18" charset="2"/>
              <a:buChar char="-"/>
            </a:pPr>
            <a:endParaRPr lang="de-DE" sz="1900" dirty="0">
              <a:solidFill>
                <a:srgbClr val="000000"/>
              </a:solidFill>
              <a:latin typeface="Calibri" pitchFamily="34" charset="0"/>
            </a:endParaRPr>
          </a:p>
          <a:p>
            <a:pPr eaLnBrk="1" hangingPunct="1">
              <a:lnSpc>
                <a:spcPct val="90000"/>
              </a:lnSpc>
              <a:spcBef>
                <a:spcPts val="472"/>
              </a:spcBef>
              <a:buSzPct val="45000"/>
              <a:buFont typeface="StarSymbol" charset="0"/>
              <a:buChar char="●"/>
            </a:pPr>
            <a:endParaRPr lang="de-DE" sz="1900" dirty="0">
              <a:solidFill>
                <a:srgbClr val="000000"/>
              </a:solidFill>
              <a:latin typeface="Calibri" pitchFamily="34" charset="0"/>
            </a:endParaRPr>
          </a:p>
          <a:p>
            <a:pPr eaLnBrk="1" hangingPunct="1">
              <a:lnSpc>
                <a:spcPct val="90000"/>
              </a:lnSpc>
              <a:spcBef>
                <a:spcPts val="472"/>
              </a:spcBef>
            </a:pPr>
            <a:endParaRPr lang="de-DE" sz="1900" dirty="0">
              <a:solidFill>
                <a:srgbClr val="CCCCFF"/>
              </a:solidFill>
              <a:latin typeface="Calibri" pitchFamily="34" charset="0"/>
            </a:endParaRPr>
          </a:p>
        </p:txBody>
      </p:sp>
    </p:spTree>
    <p:extLst>
      <p:ext uri="{BB962C8B-B14F-4D97-AF65-F5344CB8AC3E}">
        <p14:creationId xmlns:p14="http://schemas.microsoft.com/office/powerpoint/2010/main" val="425706781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000" dirty="0" smtClean="0"/>
              <a:t>Open Source Alternative: </a:t>
            </a:r>
            <a:r>
              <a:rPr lang="de-DE" sz="2000" dirty="0" err="1" smtClean="0"/>
              <a:t>Zotero</a:t>
            </a:r>
            <a:r>
              <a:rPr lang="de-DE" sz="1800" dirty="0"/>
              <a:t/>
            </a:r>
            <a:br>
              <a:rPr lang="de-DE" sz="1800" dirty="0"/>
            </a:br>
            <a:endParaRPr lang="de-DE" dirty="0"/>
          </a:p>
        </p:txBody>
      </p:sp>
      <p:sp>
        <p:nvSpPr>
          <p:cNvPr id="3" name="Foliennummernplatzhalter 2"/>
          <p:cNvSpPr>
            <a:spLocks noGrp="1"/>
          </p:cNvSpPr>
          <p:nvPr>
            <p:ph type="sldNum" sz="quarter" idx="11"/>
          </p:nvPr>
        </p:nvSpPr>
        <p:spPr/>
        <p:txBody>
          <a:bodyPr/>
          <a:lstStyle/>
          <a:p>
            <a:fld id="{429F5FAA-F66F-4067-964F-26E942440912}" type="slidenum">
              <a:rPr lang="de-DE" smtClean="0"/>
              <a:pPr/>
              <a:t>59</a:t>
            </a:fld>
            <a:endParaRPr lang="de-DE"/>
          </a:p>
        </p:txBody>
      </p:sp>
      <p:sp>
        <p:nvSpPr>
          <p:cNvPr id="5" name="Rectangle 6"/>
          <p:cNvSpPr>
            <a:spLocks noChangeArrowheads="1"/>
          </p:cNvSpPr>
          <p:nvPr/>
        </p:nvSpPr>
        <p:spPr bwMode="auto">
          <a:xfrm>
            <a:off x="2177006" y="0"/>
            <a:ext cx="6463758"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nchor="ctr"/>
          <a:lstStyle/>
          <a:p>
            <a:pPr algn="ctr">
              <a:tabLst>
                <a:tab pos="0"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endParaRPr lang="de-DE" sz="1900" dirty="0">
              <a:solidFill>
                <a:srgbClr val="FFFFFF"/>
              </a:solidFill>
            </a:endParaRPr>
          </a:p>
        </p:txBody>
      </p:sp>
      <p:sp>
        <p:nvSpPr>
          <p:cNvPr id="6" name="Text Box 3"/>
          <p:cNvSpPr txBox="1">
            <a:spLocks noChangeArrowheads="1"/>
          </p:cNvSpPr>
          <p:nvPr/>
        </p:nvSpPr>
        <p:spPr bwMode="auto">
          <a:xfrm>
            <a:off x="169633" y="1130820"/>
            <a:ext cx="8301498" cy="44146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81000" indent="-368300" eaLnBrk="0" hangingPunc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1pPr>
            <a:lvl2pPr marL="733425" indent="-276225" eaLnBrk="0" hangingPunc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2pPr>
            <a:lvl3pPr eaLnBrk="0" hangingPunc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3pPr>
            <a:lvl4pPr eaLnBrk="0" hangingPunc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4pPr>
            <a:lvl5pPr eaLnBrk="0" hangingPunc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381000" algn="l"/>
                <a:tab pos="828675" algn="l"/>
                <a:tab pos="1277938" algn="l"/>
                <a:tab pos="1727200" algn="l"/>
                <a:tab pos="2176463" algn="l"/>
                <a:tab pos="2625725" algn="l"/>
                <a:tab pos="3074988" algn="l"/>
                <a:tab pos="3524250" algn="l"/>
                <a:tab pos="3973513" algn="l"/>
                <a:tab pos="4422775" algn="l"/>
                <a:tab pos="4872038" algn="l"/>
                <a:tab pos="5321300" algn="l"/>
                <a:tab pos="5770563" algn="l"/>
                <a:tab pos="6219825" algn="l"/>
                <a:tab pos="6669088" algn="l"/>
                <a:tab pos="7118350" algn="l"/>
                <a:tab pos="7567613" algn="l"/>
                <a:tab pos="8016875" algn="l"/>
                <a:tab pos="8466138" algn="l"/>
                <a:tab pos="8915400" algn="l"/>
                <a:tab pos="9364663" algn="l"/>
              </a:tabLst>
              <a:defRPr>
                <a:solidFill>
                  <a:schemeClr val="bg1"/>
                </a:solidFill>
                <a:latin typeface="Arial" charset="0"/>
                <a:ea typeface="Microsoft YaHei" charset="-122"/>
              </a:defRPr>
            </a:lvl9pPr>
          </a:lstStyle>
          <a:p>
            <a:pPr eaLnBrk="1" hangingPunct="1">
              <a:spcBef>
                <a:spcPts val="0"/>
              </a:spcBef>
              <a:spcAft>
                <a:spcPts val="756"/>
              </a:spcAft>
              <a:buSzPct val="45000"/>
              <a:buFont typeface="StarSymbol" charset="0"/>
              <a:buChar char="●"/>
            </a:pPr>
            <a:r>
              <a:rPr lang="de-DE" sz="1900" dirty="0" smtClean="0">
                <a:solidFill>
                  <a:srgbClr val="000000"/>
                </a:solidFill>
                <a:latin typeface="Calibri" pitchFamily="34" charset="0"/>
                <a:hlinkClick r:id="rId2"/>
              </a:rPr>
              <a:t>https</a:t>
            </a:r>
            <a:r>
              <a:rPr lang="de-DE" sz="1900" dirty="0">
                <a:solidFill>
                  <a:srgbClr val="000000"/>
                </a:solidFill>
                <a:latin typeface="Calibri" pitchFamily="34" charset="0"/>
                <a:hlinkClick r:id="rId2"/>
              </a:rPr>
              <a:t>://www.zotero.org/</a:t>
            </a:r>
            <a:endParaRPr lang="de-DE" sz="1900" dirty="0" smtClean="0">
              <a:solidFill>
                <a:srgbClr val="000000"/>
              </a:solidFill>
              <a:latin typeface="Calibri" pitchFamily="34" charset="0"/>
            </a:endParaRPr>
          </a:p>
          <a:p>
            <a:pPr eaLnBrk="1" hangingPunct="1">
              <a:spcBef>
                <a:spcPts val="0"/>
              </a:spcBef>
              <a:spcAft>
                <a:spcPts val="756"/>
              </a:spcAft>
              <a:buSzPct val="45000"/>
              <a:buFont typeface="StarSymbol" charset="0"/>
              <a:buChar char="●"/>
            </a:pPr>
            <a:r>
              <a:rPr lang="de-DE" sz="1900" dirty="0" smtClean="0">
                <a:solidFill>
                  <a:srgbClr val="000000"/>
                </a:solidFill>
                <a:latin typeface="Calibri" pitchFamily="34" charset="0"/>
              </a:rPr>
              <a:t>Verfügbar als </a:t>
            </a:r>
            <a:r>
              <a:rPr lang="de-DE" sz="1900" dirty="0" err="1" smtClean="0">
                <a:solidFill>
                  <a:srgbClr val="000000"/>
                </a:solidFill>
                <a:latin typeface="Calibri" pitchFamily="34" charset="0"/>
              </a:rPr>
              <a:t>Standalone</a:t>
            </a:r>
            <a:r>
              <a:rPr lang="de-DE" sz="1900" dirty="0" smtClean="0">
                <a:solidFill>
                  <a:srgbClr val="000000"/>
                </a:solidFill>
                <a:latin typeface="Calibri" pitchFamily="34" charset="0"/>
              </a:rPr>
              <a:t> </a:t>
            </a:r>
            <a:r>
              <a:rPr lang="de-DE" sz="1900" dirty="0">
                <a:solidFill>
                  <a:srgbClr val="000000"/>
                </a:solidFill>
                <a:latin typeface="Calibri" pitchFamily="34" charset="0"/>
              </a:rPr>
              <a:t>V</a:t>
            </a:r>
            <a:r>
              <a:rPr lang="de-DE" sz="1900" dirty="0" smtClean="0">
                <a:solidFill>
                  <a:srgbClr val="000000"/>
                </a:solidFill>
                <a:latin typeface="Calibri" pitchFamily="34" charset="0"/>
              </a:rPr>
              <a:t>ersion oder Firefox </a:t>
            </a:r>
            <a:r>
              <a:rPr lang="de-DE" sz="1900" dirty="0" err="1" smtClean="0">
                <a:solidFill>
                  <a:srgbClr val="000000"/>
                </a:solidFill>
                <a:latin typeface="Calibri" pitchFamily="34" charset="0"/>
              </a:rPr>
              <a:t>Plugin</a:t>
            </a:r>
            <a:endParaRPr lang="de-DE" sz="1900" dirty="0">
              <a:solidFill>
                <a:srgbClr val="000000"/>
              </a:solidFill>
              <a:latin typeface="Calibri" pitchFamily="34" charset="0"/>
            </a:endParaRPr>
          </a:p>
          <a:p>
            <a:pPr eaLnBrk="1" hangingPunct="1">
              <a:spcBef>
                <a:spcPts val="0"/>
              </a:spcBef>
              <a:spcAft>
                <a:spcPts val="756"/>
              </a:spcAft>
              <a:buSzPct val="45000"/>
              <a:buFont typeface="StarSymbol" charset="0"/>
              <a:buChar char="●"/>
            </a:pPr>
            <a:r>
              <a:rPr lang="de-DE" sz="1900" dirty="0" smtClean="0">
                <a:solidFill>
                  <a:srgbClr val="000000"/>
                </a:solidFill>
                <a:latin typeface="Calibri" pitchFamily="34" charset="0"/>
              </a:rPr>
              <a:t>kostenfrei, open </a:t>
            </a:r>
            <a:r>
              <a:rPr lang="de-DE" sz="1900" dirty="0" err="1" smtClean="0">
                <a:solidFill>
                  <a:srgbClr val="000000"/>
                </a:solidFill>
                <a:latin typeface="Calibri" pitchFamily="34" charset="0"/>
              </a:rPr>
              <a:t>source</a:t>
            </a:r>
            <a:r>
              <a:rPr lang="de-DE" sz="1900" dirty="0" smtClean="0">
                <a:solidFill>
                  <a:srgbClr val="000000"/>
                </a:solidFill>
                <a:latin typeface="Calibri" pitchFamily="34" charset="0"/>
              </a:rPr>
              <a:t> </a:t>
            </a:r>
            <a:r>
              <a:rPr lang="de-DE" dirty="0" smtClean="0">
                <a:solidFill>
                  <a:srgbClr val="000000"/>
                </a:solidFill>
                <a:latin typeface="Calibri" pitchFamily="34" charset="0"/>
              </a:rPr>
              <a:t>(kostenpflichtiger optionaler Onlinespeicher falls die freien 300 MB für PDF-Volltexte nicht ausreichen)</a:t>
            </a:r>
            <a:endParaRPr lang="de-DE" dirty="0">
              <a:solidFill>
                <a:srgbClr val="000000"/>
              </a:solidFill>
              <a:latin typeface="Calibri" pitchFamily="34" charset="0"/>
            </a:endParaRPr>
          </a:p>
          <a:p>
            <a:pPr eaLnBrk="1" hangingPunct="1">
              <a:spcBef>
                <a:spcPts val="0"/>
              </a:spcBef>
              <a:spcAft>
                <a:spcPts val="756"/>
              </a:spcAft>
              <a:buSzPct val="45000"/>
              <a:buFont typeface="StarSymbol" charset="0"/>
              <a:buChar char="●"/>
            </a:pPr>
            <a:r>
              <a:rPr lang="de-DE" sz="1900" dirty="0" smtClean="0">
                <a:solidFill>
                  <a:srgbClr val="000000"/>
                </a:solidFill>
                <a:latin typeface="Calibri" pitchFamily="34" charset="0"/>
              </a:rPr>
              <a:t>Windows</a:t>
            </a:r>
            <a:r>
              <a:rPr lang="de-DE" sz="1900" dirty="0">
                <a:solidFill>
                  <a:srgbClr val="000000"/>
                </a:solidFill>
                <a:latin typeface="Calibri" pitchFamily="34" charset="0"/>
              </a:rPr>
              <a:t>, Mac, Linux</a:t>
            </a:r>
          </a:p>
          <a:p>
            <a:pPr eaLnBrk="1" hangingPunct="1">
              <a:spcBef>
                <a:spcPts val="0"/>
              </a:spcBef>
              <a:spcAft>
                <a:spcPts val="756"/>
              </a:spcAft>
              <a:buSzPct val="45000"/>
              <a:buFont typeface="StarSymbol" charset="0"/>
              <a:buChar char="●"/>
            </a:pPr>
            <a:r>
              <a:rPr lang="de-DE" sz="1900" dirty="0" smtClean="0">
                <a:solidFill>
                  <a:srgbClr val="000000"/>
                </a:solidFill>
                <a:latin typeface="Calibri" pitchFamily="34" charset="0"/>
              </a:rPr>
              <a:t>Kompatibel mit </a:t>
            </a:r>
            <a:r>
              <a:rPr lang="de-DE" sz="1900" dirty="0">
                <a:solidFill>
                  <a:srgbClr val="000000"/>
                </a:solidFill>
                <a:latin typeface="Calibri" pitchFamily="34" charset="0"/>
              </a:rPr>
              <a:t>MS Word, </a:t>
            </a:r>
            <a:r>
              <a:rPr lang="de-DE" sz="1900" dirty="0" err="1">
                <a:solidFill>
                  <a:srgbClr val="000000"/>
                </a:solidFill>
                <a:latin typeface="Calibri" pitchFamily="34" charset="0"/>
              </a:rPr>
              <a:t>LibreOffice</a:t>
            </a:r>
            <a:r>
              <a:rPr lang="de-DE" sz="1900" dirty="0">
                <a:solidFill>
                  <a:srgbClr val="000000"/>
                </a:solidFill>
                <a:latin typeface="Calibri" pitchFamily="34" charset="0"/>
              </a:rPr>
              <a:t> </a:t>
            </a:r>
            <a:r>
              <a:rPr lang="de-DE" sz="1900" dirty="0" err="1" smtClean="0">
                <a:solidFill>
                  <a:srgbClr val="000000"/>
                </a:solidFill>
                <a:latin typeface="Calibri" pitchFamily="34" charset="0"/>
              </a:rPr>
              <a:t>and</a:t>
            </a:r>
            <a:r>
              <a:rPr lang="de-DE" sz="1900" dirty="0" smtClean="0">
                <a:solidFill>
                  <a:srgbClr val="000000"/>
                </a:solidFill>
                <a:latin typeface="Calibri" pitchFamily="34" charset="0"/>
              </a:rPr>
              <a:t> </a:t>
            </a:r>
            <a:r>
              <a:rPr lang="de-DE" sz="1900" dirty="0" err="1">
                <a:solidFill>
                  <a:srgbClr val="000000"/>
                </a:solidFill>
                <a:latin typeface="Calibri" pitchFamily="34" charset="0"/>
              </a:rPr>
              <a:t>LaTeX</a:t>
            </a:r>
            <a:r>
              <a:rPr lang="de-DE" sz="1900" dirty="0">
                <a:solidFill>
                  <a:srgbClr val="000000"/>
                </a:solidFill>
                <a:latin typeface="Calibri" pitchFamily="34" charset="0"/>
              </a:rPr>
              <a:t> </a:t>
            </a:r>
            <a:endParaRPr lang="de-DE" sz="1900" dirty="0" smtClean="0">
              <a:solidFill>
                <a:srgbClr val="000000"/>
              </a:solidFill>
              <a:latin typeface="Calibri" pitchFamily="34" charset="0"/>
            </a:endParaRPr>
          </a:p>
          <a:p>
            <a:pPr eaLnBrk="1" hangingPunct="1">
              <a:spcBef>
                <a:spcPts val="0"/>
              </a:spcBef>
              <a:spcAft>
                <a:spcPts val="756"/>
              </a:spcAft>
              <a:buSzPct val="45000"/>
              <a:buFont typeface="StarSymbol" charset="0"/>
              <a:buChar char="●"/>
            </a:pPr>
            <a:r>
              <a:rPr lang="de-DE" sz="1900" dirty="0" smtClean="0">
                <a:solidFill>
                  <a:srgbClr val="000000"/>
                </a:solidFill>
                <a:latin typeface="Calibri" pitchFamily="34" charset="0"/>
              </a:rPr>
              <a:t>Browser </a:t>
            </a:r>
            <a:r>
              <a:rPr lang="de-DE" sz="1900" dirty="0" err="1">
                <a:solidFill>
                  <a:srgbClr val="000000"/>
                </a:solidFill>
                <a:latin typeface="Calibri" pitchFamily="34" charset="0"/>
              </a:rPr>
              <a:t>P</a:t>
            </a:r>
            <a:r>
              <a:rPr lang="de-DE" sz="1900" dirty="0" err="1" smtClean="0">
                <a:solidFill>
                  <a:srgbClr val="000000"/>
                </a:solidFill>
                <a:latin typeface="Calibri" pitchFamily="34" charset="0"/>
              </a:rPr>
              <a:t>lugins</a:t>
            </a:r>
            <a:r>
              <a:rPr lang="de-DE" sz="1900" dirty="0" smtClean="0">
                <a:solidFill>
                  <a:srgbClr val="000000"/>
                </a:solidFill>
                <a:latin typeface="Calibri" pitchFamily="34" charset="0"/>
              </a:rPr>
              <a:t> für </a:t>
            </a:r>
            <a:r>
              <a:rPr lang="de-DE" sz="1900" dirty="0">
                <a:solidFill>
                  <a:srgbClr val="000000"/>
                </a:solidFill>
                <a:latin typeface="Calibri" pitchFamily="34" charset="0"/>
              </a:rPr>
              <a:t>Firefox, Chrome, Safari, Internet Explorer</a:t>
            </a:r>
          </a:p>
          <a:p>
            <a:pPr eaLnBrk="1" hangingPunct="1">
              <a:spcBef>
                <a:spcPts val="0"/>
              </a:spcBef>
              <a:spcAft>
                <a:spcPts val="756"/>
              </a:spcAft>
              <a:buSzPct val="45000"/>
              <a:buFont typeface="StarSymbol" charset="0"/>
              <a:buChar char="●"/>
            </a:pPr>
            <a:r>
              <a:rPr lang="de-DE" sz="1900" dirty="0" smtClean="0">
                <a:solidFill>
                  <a:srgbClr val="000000"/>
                </a:solidFill>
                <a:latin typeface="Calibri" pitchFamily="34" charset="0"/>
              </a:rPr>
              <a:t>300 MB kostenfreier Onlinespeicher (zum PDF-</a:t>
            </a:r>
            <a:r>
              <a:rPr lang="de-DE" sz="1900" dirty="0" err="1" smtClean="0">
                <a:solidFill>
                  <a:srgbClr val="000000"/>
                </a:solidFill>
                <a:latin typeface="Calibri" pitchFamily="34" charset="0"/>
              </a:rPr>
              <a:t>Sync</a:t>
            </a:r>
            <a:r>
              <a:rPr lang="de-DE" sz="1900" dirty="0" smtClean="0">
                <a:solidFill>
                  <a:srgbClr val="000000"/>
                </a:solidFill>
                <a:latin typeface="Calibri" pitchFamily="34" charset="0"/>
              </a:rPr>
              <a:t> zw. Verschiedenen Rechnern)</a:t>
            </a:r>
          </a:p>
          <a:p>
            <a:pPr eaLnBrk="1" hangingPunct="1">
              <a:spcBef>
                <a:spcPts val="0"/>
              </a:spcBef>
              <a:spcAft>
                <a:spcPts val="756"/>
              </a:spcAft>
              <a:buSzPct val="45000"/>
              <a:buFont typeface="StarSymbol" charset="0"/>
              <a:buChar char="●"/>
            </a:pPr>
            <a:r>
              <a:rPr lang="de-DE" sz="1900" dirty="0" smtClean="0">
                <a:solidFill>
                  <a:srgbClr val="000000"/>
                </a:solidFill>
                <a:latin typeface="Calibri" pitchFamily="34" charset="0"/>
              </a:rPr>
              <a:t>Gruppenfunktionalitäten (private oder offene Gruppen)</a:t>
            </a:r>
          </a:p>
          <a:p>
            <a:pPr eaLnBrk="1" hangingPunct="1">
              <a:spcBef>
                <a:spcPts val="0"/>
              </a:spcBef>
              <a:spcAft>
                <a:spcPts val="756"/>
              </a:spcAft>
              <a:buSzPct val="45000"/>
              <a:buFont typeface="StarSymbol" charset="0"/>
              <a:buChar char="●"/>
            </a:pPr>
            <a:r>
              <a:rPr lang="de-DE" sz="1900" dirty="0" smtClean="0">
                <a:solidFill>
                  <a:srgbClr val="000000"/>
                </a:solidFill>
                <a:latin typeface="Calibri" pitchFamily="34" charset="0"/>
              </a:rPr>
              <a:t>Für optimale </a:t>
            </a:r>
            <a:r>
              <a:rPr lang="de-DE" sz="1900" dirty="0" err="1" smtClean="0">
                <a:solidFill>
                  <a:srgbClr val="000000"/>
                </a:solidFill>
                <a:latin typeface="Calibri" pitchFamily="34" charset="0"/>
              </a:rPr>
              <a:t>LaTeX</a:t>
            </a:r>
            <a:r>
              <a:rPr lang="de-DE" sz="1900" dirty="0" smtClean="0">
                <a:solidFill>
                  <a:srgbClr val="000000"/>
                </a:solidFill>
                <a:latin typeface="Calibri" pitchFamily="34" charset="0"/>
              </a:rPr>
              <a:t>-Integration: </a:t>
            </a:r>
            <a:r>
              <a:rPr lang="de-DE" sz="1900" dirty="0" err="1" smtClean="0">
                <a:solidFill>
                  <a:srgbClr val="000000"/>
                </a:solidFill>
                <a:latin typeface="Calibri" pitchFamily="34" charset="0"/>
              </a:rPr>
              <a:t>ZoteroBetterBibTeX</a:t>
            </a:r>
            <a:r>
              <a:rPr lang="de-DE" sz="1900" dirty="0" smtClean="0">
                <a:solidFill>
                  <a:srgbClr val="000000"/>
                </a:solidFill>
                <a:latin typeface="Calibri" pitchFamily="34" charset="0"/>
              </a:rPr>
              <a:t> </a:t>
            </a:r>
            <a:r>
              <a:rPr lang="de-DE" sz="1900" dirty="0" err="1" smtClean="0">
                <a:solidFill>
                  <a:srgbClr val="000000"/>
                </a:solidFill>
                <a:latin typeface="Calibri" pitchFamily="34" charset="0"/>
              </a:rPr>
              <a:t>plugin</a:t>
            </a:r>
            <a:r>
              <a:rPr lang="de-DE" sz="1900" dirty="0">
                <a:solidFill>
                  <a:srgbClr val="000000"/>
                </a:solidFill>
                <a:latin typeface="Calibri" pitchFamily="34" charset="0"/>
              </a:rPr>
              <a:t/>
            </a:r>
            <a:br>
              <a:rPr lang="de-DE" sz="1900" dirty="0">
                <a:solidFill>
                  <a:srgbClr val="000000"/>
                </a:solidFill>
                <a:latin typeface="Calibri" pitchFamily="34" charset="0"/>
              </a:rPr>
            </a:br>
            <a:r>
              <a:rPr lang="de-DE" sz="1900" dirty="0">
                <a:solidFill>
                  <a:srgbClr val="000000"/>
                </a:solidFill>
                <a:latin typeface="Calibri" pitchFamily="34" charset="0"/>
                <a:hlinkClick r:id="rId3"/>
              </a:rPr>
              <a:t>https://</a:t>
            </a:r>
            <a:r>
              <a:rPr lang="de-DE" sz="1900" dirty="0" smtClean="0">
                <a:solidFill>
                  <a:srgbClr val="000000"/>
                </a:solidFill>
                <a:latin typeface="Calibri" pitchFamily="34" charset="0"/>
                <a:hlinkClick r:id="rId3"/>
              </a:rPr>
              <a:t>github.com/retorquere/zotero-better-bibtex/wiki</a:t>
            </a:r>
            <a:r>
              <a:rPr lang="de-DE" sz="1900" dirty="0" smtClean="0">
                <a:solidFill>
                  <a:srgbClr val="000000"/>
                </a:solidFill>
                <a:latin typeface="Calibri" pitchFamily="34" charset="0"/>
              </a:rPr>
              <a:t> </a:t>
            </a:r>
          </a:p>
          <a:p>
            <a:pPr marL="432008" lvl="1" indent="0" eaLnBrk="1" hangingPunct="1">
              <a:spcBef>
                <a:spcPts val="0"/>
              </a:spcBef>
              <a:spcAft>
                <a:spcPts val="756"/>
              </a:spcAft>
              <a:buSzPct val="45000"/>
            </a:pPr>
            <a:endParaRPr lang="de-DE" sz="1900" dirty="0">
              <a:solidFill>
                <a:srgbClr val="000000"/>
              </a:solidFill>
              <a:latin typeface="Calibri" pitchFamily="34" charset="0"/>
            </a:endParaRPr>
          </a:p>
          <a:p>
            <a:pPr eaLnBrk="1" hangingPunct="1">
              <a:lnSpc>
                <a:spcPct val="90000"/>
              </a:lnSpc>
              <a:spcBef>
                <a:spcPts val="472"/>
              </a:spcBef>
            </a:pPr>
            <a:endParaRPr lang="de-DE" sz="1900" dirty="0">
              <a:solidFill>
                <a:srgbClr val="CCCCFF"/>
              </a:solidFill>
              <a:latin typeface="Calibri" pitchFamily="34" charset="0"/>
            </a:endParaRPr>
          </a:p>
        </p:txBody>
      </p:sp>
    </p:spTree>
    <p:extLst>
      <p:ext uri="{BB962C8B-B14F-4D97-AF65-F5344CB8AC3E}">
        <p14:creationId xmlns:p14="http://schemas.microsoft.com/office/powerpoint/2010/main" val="11102376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el 3"/>
          <p:cNvSpPr>
            <a:spLocks noGrp="1"/>
          </p:cNvSpPr>
          <p:nvPr>
            <p:ph type="title"/>
          </p:nvPr>
        </p:nvSpPr>
        <p:spPr/>
        <p:txBody>
          <a:bodyPr/>
          <a:lstStyle/>
          <a:p>
            <a:r>
              <a:rPr lang="de-DE" altLang="de-DE" sz="2000" dirty="0">
                <a:ea typeface="Microsoft YaHei" charset="-122"/>
              </a:rPr>
              <a:t>Plagiat</a:t>
            </a:r>
            <a:endParaRPr lang="de-DE" altLang="de-DE" dirty="0" smtClean="0"/>
          </a:p>
        </p:txBody>
      </p:sp>
      <p:sp>
        <p:nvSpPr>
          <p:cNvPr id="19459" name="Inhaltsplatzhalter 4"/>
          <p:cNvSpPr>
            <a:spLocks noGrp="1"/>
          </p:cNvSpPr>
          <p:nvPr>
            <p:ph idx="1"/>
          </p:nvPr>
        </p:nvSpPr>
        <p:spPr/>
        <p:txBody>
          <a:bodyPr/>
          <a:lstStyle/>
          <a:p>
            <a:pPr>
              <a:defRPr/>
            </a:pPr>
            <a:r>
              <a:rPr lang="de-DE" altLang="de-DE" sz="1800" b="1" dirty="0">
                <a:solidFill>
                  <a:srgbClr val="C61826"/>
                </a:solidFill>
              </a:rPr>
              <a:t>Satzung der Universität HD zur Redlichkeit im Studium (2)</a:t>
            </a:r>
          </a:p>
          <a:p>
            <a:endParaRPr lang="de-DE" altLang="de-DE" sz="1700" dirty="0"/>
          </a:p>
          <a:p>
            <a:r>
              <a:rPr lang="de-DE" altLang="de-DE" sz="1800" dirty="0"/>
              <a:t>„In besonders schweren oder in wiederholten Fällen […] kann der Studierende vom Prüfungsausschuss von der Erbringung aller weiteren Prüfungs- oder Studienleistungen in diesem Studiengang an der Universität Heidelberg ausgeschlossen werden.“</a:t>
            </a:r>
          </a:p>
          <a:p>
            <a:endParaRPr lang="de-DE" altLang="de-DE" sz="1100" dirty="0"/>
          </a:p>
          <a:p>
            <a:endParaRPr lang="de-DE" altLang="de-DE" sz="1100" dirty="0"/>
          </a:p>
          <a:p>
            <a:r>
              <a:rPr lang="de-DE" altLang="de-DE" sz="900" dirty="0">
                <a:hlinkClick r:id="rId2"/>
              </a:rPr>
              <a:t>www.uni-heidelberg.de/imperia/md/content/fakultaeten/phil/zo/iko/studium/studienordnungen/satzung_redlichkeit.pdf</a:t>
            </a:r>
            <a:endParaRPr lang="de-DE" altLang="de-DE" sz="900" dirty="0"/>
          </a:p>
          <a:p>
            <a:endParaRPr lang="de-DE" altLang="de-DE" sz="1100" dirty="0"/>
          </a:p>
        </p:txBody>
      </p:sp>
      <p:sp>
        <p:nvSpPr>
          <p:cNvPr id="19461" name="Foliennummernplatzhalter 2"/>
          <p:cNvSpPr>
            <a:spLocks noGrp="1"/>
          </p:cNvSpPr>
          <p:nvPr>
            <p:ph type="sldNum" sz="quarter" idx="11"/>
          </p:nvPr>
        </p:nvSpPr>
        <p:spPr>
          <a:noFill/>
        </p:spPr>
        <p:txBody>
          <a:bodyPr/>
          <a:lstStyle>
            <a:lvl1pPr eaLnBrk="0" hangingPunct="0">
              <a:defRPr sz="3400">
                <a:solidFill>
                  <a:schemeClr val="tx1"/>
                </a:solidFill>
                <a:latin typeface="Arial" charset="0"/>
              </a:defRPr>
            </a:lvl1pPr>
            <a:lvl2pPr marL="702013" indent="-270005" eaLnBrk="0" hangingPunct="0">
              <a:defRPr sz="3400">
                <a:solidFill>
                  <a:schemeClr val="tx1"/>
                </a:solidFill>
                <a:latin typeface="Arial" charset="0"/>
              </a:defRPr>
            </a:lvl2pPr>
            <a:lvl3pPr marL="1080021" indent="-216004" eaLnBrk="0" hangingPunct="0">
              <a:defRPr sz="3400">
                <a:solidFill>
                  <a:schemeClr val="tx1"/>
                </a:solidFill>
                <a:latin typeface="Arial" charset="0"/>
              </a:defRPr>
            </a:lvl3pPr>
            <a:lvl4pPr marL="1512029" indent="-216004" eaLnBrk="0" hangingPunct="0">
              <a:defRPr sz="3400">
                <a:solidFill>
                  <a:schemeClr val="tx1"/>
                </a:solidFill>
                <a:latin typeface="Arial" charset="0"/>
              </a:defRPr>
            </a:lvl4pPr>
            <a:lvl5pPr marL="1944037" indent="-216004" eaLnBrk="0" hangingPunct="0">
              <a:defRPr sz="3400">
                <a:solidFill>
                  <a:schemeClr val="tx1"/>
                </a:solidFill>
                <a:latin typeface="Arial" charset="0"/>
              </a:defRPr>
            </a:lvl5pPr>
            <a:lvl6pPr marL="2376046" indent="-216004" eaLnBrk="0" fontAlgn="base" hangingPunct="0">
              <a:spcBef>
                <a:spcPct val="0"/>
              </a:spcBef>
              <a:spcAft>
                <a:spcPct val="0"/>
              </a:spcAft>
              <a:defRPr sz="3400">
                <a:solidFill>
                  <a:schemeClr val="tx1"/>
                </a:solidFill>
                <a:latin typeface="Arial" charset="0"/>
              </a:defRPr>
            </a:lvl6pPr>
            <a:lvl7pPr marL="2808054" indent="-216004" eaLnBrk="0" fontAlgn="base" hangingPunct="0">
              <a:spcBef>
                <a:spcPct val="0"/>
              </a:spcBef>
              <a:spcAft>
                <a:spcPct val="0"/>
              </a:spcAft>
              <a:defRPr sz="3400">
                <a:solidFill>
                  <a:schemeClr val="tx1"/>
                </a:solidFill>
                <a:latin typeface="Arial" charset="0"/>
              </a:defRPr>
            </a:lvl7pPr>
            <a:lvl8pPr marL="3240062" indent="-216004" eaLnBrk="0" fontAlgn="base" hangingPunct="0">
              <a:spcBef>
                <a:spcPct val="0"/>
              </a:spcBef>
              <a:spcAft>
                <a:spcPct val="0"/>
              </a:spcAft>
              <a:defRPr sz="3400">
                <a:solidFill>
                  <a:schemeClr val="tx1"/>
                </a:solidFill>
                <a:latin typeface="Arial" charset="0"/>
              </a:defRPr>
            </a:lvl8pPr>
            <a:lvl9pPr marL="3672070" indent="-216004" eaLnBrk="0" fontAlgn="base" hangingPunct="0">
              <a:spcBef>
                <a:spcPct val="0"/>
              </a:spcBef>
              <a:spcAft>
                <a:spcPct val="0"/>
              </a:spcAft>
              <a:defRPr sz="3400">
                <a:solidFill>
                  <a:schemeClr val="tx1"/>
                </a:solidFill>
                <a:latin typeface="Arial" charset="0"/>
              </a:defRPr>
            </a:lvl9pPr>
          </a:lstStyle>
          <a:p>
            <a:pPr eaLnBrk="1" hangingPunct="1"/>
            <a:fld id="{E672DD94-82C0-448F-ACC1-61DF88F036CF}" type="slidenum">
              <a:rPr lang="de-DE" altLang="de-DE" sz="1300">
                <a:solidFill>
                  <a:prstClr val="white"/>
                </a:solidFill>
              </a:rPr>
              <a:pPr eaLnBrk="1" hangingPunct="1"/>
              <a:t>6</a:t>
            </a:fld>
            <a:endParaRPr lang="de-DE" altLang="de-DE" sz="1300">
              <a:solidFill>
                <a:prstClr val="white"/>
              </a:solidFill>
            </a:endParaRPr>
          </a:p>
        </p:txBody>
      </p:sp>
    </p:spTree>
    <p:extLst>
      <p:ext uri="{BB962C8B-B14F-4D97-AF65-F5344CB8AC3E}">
        <p14:creationId xmlns:p14="http://schemas.microsoft.com/office/powerpoint/2010/main" val="156221679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3768" y="833150"/>
            <a:ext cx="8028474" cy="52703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292" name="Text Box 4"/>
          <p:cNvSpPr txBox="1">
            <a:spLocks noChangeArrowheads="1"/>
          </p:cNvSpPr>
          <p:nvPr/>
        </p:nvSpPr>
        <p:spPr bwMode="auto">
          <a:xfrm>
            <a:off x="4591906" y="5689655"/>
            <a:ext cx="3810336" cy="289507"/>
          </a:xfrm>
          <a:prstGeom prst="rect">
            <a:avLst/>
          </a:prstGeom>
          <a:solidFill>
            <a:srgbClr val="FFFFFF"/>
          </a:solidFill>
          <a:ln w="38160">
            <a:solidFill>
              <a:srgbClr val="CC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827"/>
              </a:spcBef>
            </a:pPr>
            <a:r>
              <a:rPr lang="de-DE" sz="1300" b="1">
                <a:solidFill>
                  <a:srgbClr val="000000"/>
                </a:solidFill>
              </a:rPr>
              <a:t>Bibliothek: Überblick über alle Dokumente</a:t>
            </a:r>
          </a:p>
        </p:txBody>
      </p:sp>
      <p:sp>
        <p:nvSpPr>
          <p:cNvPr id="12293" name="Line 5"/>
          <p:cNvSpPr>
            <a:spLocks noChangeShapeType="1"/>
          </p:cNvSpPr>
          <p:nvPr/>
        </p:nvSpPr>
        <p:spPr bwMode="auto">
          <a:xfrm flipH="1" flipV="1">
            <a:off x="4716417" y="4929134"/>
            <a:ext cx="432038" cy="705019"/>
          </a:xfrm>
          <a:prstGeom prst="line">
            <a:avLst/>
          </a:prstGeom>
          <a:noFill/>
          <a:ln w="38160">
            <a:solidFill>
              <a:srgbClr val="CC33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p>
            <a:endParaRPr lang="de-DE"/>
          </a:p>
        </p:txBody>
      </p:sp>
      <p:sp>
        <p:nvSpPr>
          <p:cNvPr id="12294" name="Text Box 6"/>
          <p:cNvSpPr txBox="1">
            <a:spLocks noChangeArrowheads="1"/>
          </p:cNvSpPr>
          <p:nvPr/>
        </p:nvSpPr>
        <p:spPr bwMode="auto">
          <a:xfrm>
            <a:off x="2074684" y="2899579"/>
            <a:ext cx="4423890" cy="289507"/>
          </a:xfrm>
          <a:prstGeom prst="rect">
            <a:avLst/>
          </a:prstGeom>
          <a:solidFill>
            <a:srgbClr val="FFFFFF"/>
          </a:solidFill>
          <a:ln w="38160">
            <a:solidFill>
              <a:srgbClr val="CC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827"/>
              </a:spcBef>
            </a:pPr>
            <a:r>
              <a:rPr lang="de-DE" sz="1300" b="1">
                <a:solidFill>
                  <a:srgbClr val="000000"/>
                </a:solidFill>
              </a:rPr>
              <a:t>Übersicht über die Bibliothek mit allen Unterordnern</a:t>
            </a:r>
          </a:p>
        </p:txBody>
      </p:sp>
      <p:sp>
        <p:nvSpPr>
          <p:cNvPr id="12295" name="Line 7"/>
          <p:cNvSpPr>
            <a:spLocks noChangeShapeType="1"/>
          </p:cNvSpPr>
          <p:nvPr/>
        </p:nvSpPr>
        <p:spPr bwMode="auto">
          <a:xfrm flipH="1" flipV="1">
            <a:off x="1666624" y="2423597"/>
            <a:ext cx="1575163" cy="420480"/>
          </a:xfrm>
          <a:prstGeom prst="line">
            <a:avLst/>
          </a:prstGeom>
          <a:noFill/>
          <a:ln w="38160">
            <a:solidFill>
              <a:srgbClr val="CC33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p>
            <a:endParaRPr lang="de-DE"/>
          </a:p>
        </p:txBody>
      </p:sp>
      <p:sp>
        <p:nvSpPr>
          <p:cNvPr id="12296" name="Text Box 8"/>
          <p:cNvSpPr txBox="1">
            <a:spLocks noChangeArrowheads="1"/>
          </p:cNvSpPr>
          <p:nvPr/>
        </p:nvSpPr>
        <p:spPr bwMode="auto">
          <a:xfrm>
            <a:off x="2890756" y="4125112"/>
            <a:ext cx="4015854" cy="492013"/>
          </a:xfrm>
          <a:prstGeom prst="rect">
            <a:avLst/>
          </a:prstGeom>
          <a:solidFill>
            <a:srgbClr val="FFFFFF"/>
          </a:solidFill>
          <a:ln w="38160">
            <a:solidFill>
              <a:srgbClr val="CC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827"/>
              </a:spcBef>
            </a:pPr>
            <a:r>
              <a:rPr lang="de-DE" sz="1300" b="1">
                <a:solidFill>
                  <a:srgbClr val="000000"/>
                </a:solidFill>
              </a:rPr>
              <a:t>Filterfunktionen: Zeitschrift, Autor, eigene und importierte Schlagworte</a:t>
            </a:r>
          </a:p>
        </p:txBody>
      </p:sp>
      <p:sp>
        <p:nvSpPr>
          <p:cNvPr id="12297" name="Line 9"/>
          <p:cNvSpPr>
            <a:spLocks noChangeShapeType="1"/>
          </p:cNvSpPr>
          <p:nvPr/>
        </p:nvSpPr>
        <p:spPr bwMode="auto">
          <a:xfrm flipH="1">
            <a:off x="1756655" y="4532865"/>
            <a:ext cx="1066735" cy="357268"/>
          </a:xfrm>
          <a:prstGeom prst="line">
            <a:avLst/>
          </a:prstGeom>
          <a:noFill/>
          <a:ln w="38160">
            <a:solidFill>
              <a:srgbClr val="CC33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p>
            <a:endParaRPr lang="de-DE"/>
          </a:p>
        </p:txBody>
      </p:sp>
      <p:sp>
        <p:nvSpPr>
          <p:cNvPr id="12298" name="Text Box 10"/>
          <p:cNvSpPr txBox="1">
            <a:spLocks noChangeArrowheads="1"/>
          </p:cNvSpPr>
          <p:nvPr/>
        </p:nvSpPr>
        <p:spPr bwMode="auto">
          <a:xfrm>
            <a:off x="306027" y="3511596"/>
            <a:ext cx="3810336" cy="289507"/>
          </a:xfrm>
          <a:prstGeom prst="rect">
            <a:avLst/>
          </a:prstGeom>
          <a:solidFill>
            <a:srgbClr val="FFFFFF"/>
          </a:solidFill>
          <a:ln w="38160">
            <a:solidFill>
              <a:srgbClr val="CC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827"/>
              </a:spcBef>
            </a:pPr>
            <a:r>
              <a:rPr lang="de-DE" sz="1300" b="1">
                <a:solidFill>
                  <a:srgbClr val="000000"/>
                </a:solidFill>
              </a:rPr>
              <a:t>Detailinformationen über ausgewählten Titel</a:t>
            </a:r>
          </a:p>
        </p:txBody>
      </p:sp>
      <p:sp>
        <p:nvSpPr>
          <p:cNvPr id="12299" name="Line 11"/>
          <p:cNvSpPr>
            <a:spLocks noChangeShapeType="1"/>
          </p:cNvSpPr>
          <p:nvPr/>
        </p:nvSpPr>
        <p:spPr bwMode="auto">
          <a:xfrm flipV="1">
            <a:off x="4098889" y="3240088"/>
            <a:ext cx="2654179" cy="420011"/>
          </a:xfrm>
          <a:prstGeom prst="line">
            <a:avLst/>
          </a:prstGeom>
          <a:noFill/>
          <a:ln w="38160">
            <a:solidFill>
              <a:srgbClr val="CC33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p>
            <a:endParaRPr lang="de-DE"/>
          </a:p>
        </p:txBody>
      </p:sp>
      <p:sp>
        <p:nvSpPr>
          <p:cNvPr id="2" name="Titel 1"/>
          <p:cNvSpPr>
            <a:spLocks noGrp="1"/>
          </p:cNvSpPr>
          <p:nvPr>
            <p:ph type="title"/>
          </p:nvPr>
        </p:nvSpPr>
        <p:spPr/>
        <p:txBody>
          <a:bodyPr/>
          <a:lstStyle/>
          <a:p>
            <a:r>
              <a:rPr lang="de-DE" dirty="0" err="1"/>
              <a:t>Mendeley</a:t>
            </a:r>
            <a:r>
              <a:rPr lang="de-DE" dirty="0"/>
              <a:t> - Oberfläche</a:t>
            </a:r>
            <a:br>
              <a:rPr lang="de-DE" dirty="0"/>
            </a:br>
            <a:endParaRPr lang="de-DE" dirty="0"/>
          </a:p>
        </p:txBody>
      </p:sp>
      <p:sp>
        <p:nvSpPr>
          <p:cNvPr id="16" name="Foliennummernplatzhalter 3"/>
          <p:cNvSpPr>
            <a:spLocks noGrp="1"/>
          </p:cNvSpPr>
          <p:nvPr>
            <p:ph type="sldNum" sz="quarter" idx="11"/>
          </p:nvPr>
        </p:nvSpPr>
        <p:spPr/>
        <p:txBody>
          <a:bodyPr/>
          <a:lstStyle/>
          <a:p>
            <a:fld id="{429F5FAA-F66F-4067-964F-26E942440912}" type="slidenum">
              <a:rPr lang="de-DE" smtClean="0"/>
              <a:pPr/>
              <a:t>60</a:t>
            </a:fld>
            <a:endParaRPr lang="de-DE" dirty="0"/>
          </a:p>
        </p:txBody>
      </p:sp>
    </p:spTree>
    <p:extLst>
      <p:ext uri="{BB962C8B-B14F-4D97-AF65-F5344CB8AC3E}">
        <p14:creationId xmlns:p14="http://schemas.microsoft.com/office/powerpoint/2010/main" val="2489083159"/>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12292"/>
                                        </p:tgtEl>
                                        <p:attrNameLst>
                                          <p:attrName>style.visibility</p:attrName>
                                        </p:attrNameLst>
                                      </p:cBhvr>
                                      <p:to>
                                        <p:strVal val="visible"/>
                                      </p:to>
                                    </p:set>
                                  </p:childTnLst>
                                </p:cTn>
                              </p:par>
                              <p:par>
                                <p:cTn id="7" presetID="1" presetClass="entr" fill="hold" grpId="0" nodeType="withEffect">
                                  <p:stCondLst>
                                    <p:cond delay="0"/>
                                  </p:stCondLst>
                                  <p:childTnLst>
                                    <p:set>
                                      <p:cBhvr additive="repl">
                                        <p:cTn id="8" dur="1" fill="hold">
                                          <p:stCondLst>
                                            <p:cond delay="0"/>
                                          </p:stCondLst>
                                        </p:cTn>
                                        <p:tgtEl>
                                          <p:spTgt spid="1229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xit" fill="hold" grpId="1" nodeType="clickEffect">
                                  <p:stCondLst>
                                    <p:cond delay="0"/>
                                  </p:stCondLst>
                                  <p:childTnLst>
                                    <p:set>
                                      <p:cBhvr additive="repl">
                                        <p:cTn id="12" dur="1" fill="hold">
                                          <p:stCondLst>
                                            <p:cond delay="0"/>
                                          </p:stCondLst>
                                        </p:cTn>
                                        <p:tgtEl>
                                          <p:spTgt spid="12293"/>
                                        </p:tgtEl>
                                        <p:attrNameLst>
                                          <p:attrName>style.visibility</p:attrName>
                                        </p:attrNameLst>
                                      </p:cBhvr>
                                      <p:to>
                                        <p:strVal val="hidden"/>
                                      </p:to>
                                    </p:set>
                                  </p:childTnLst>
                                </p:cTn>
                              </p:par>
                              <p:par>
                                <p:cTn id="13" presetID="1" presetClass="exit" fill="hold" nodeType="withEffect">
                                  <p:stCondLst>
                                    <p:cond delay="0"/>
                                  </p:stCondLst>
                                  <p:childTnLst>
                                    <p:set>
                                      <p:cBhvr additive="repl">
                                        <p:cTn id="14" dur="1" fill="hold">
                                          <p:stCondLst>
                                            <p:cond delay="0"/>
                                          </p:stCondLst>
                                        </p:cTn>
                                        <p:tgtEl>
                                          <p:spTgt spid="12292"/>
                                        </p:tgtEl>
                                        <p:attrNameLst>
                                          <p:attrName>style.visibility</p:attrName>
                                        </p:attrNameLst>
                                      </p:cBhvr>
                                      <p:to>
                                        <p:strVal val="hidden"/>
                                      </p:to>
                                    </p:set>
                                  </p:childTnLst>
                                </p:cTn>
                              </p:par>
                              <p:par>
                                <p:cTn id="15" presetID="1" presetClass="entr" fill="hold" nodeType="withEffect">
                                  <p:stCondLst>
                                    <p:cond delay="0"/>
                                  </p:stCondLst>
                                  <p:childTnLst>
                                    <p:set>
                                      <p:cBhvr additive="repl">
                                        <p:cTn id="16" dur="1" fill="hold">
                                          <p:stCondLst>
                                            <p:cond delay="0"/>
                                          </p:stCondLst>
                                        </p:cTn>
                                        <p:tgtEl>
                                          <p:spTgt spid="12294"/>
                                        </p:tgtEl>
                                        <p:attrNameLst>
                                          <p:attrName>style.visibility</p:attrName>
                                        </p:attrNameLst>
                                      </p:cBhvr>
                                      <p:to>
                                        <p:strVal val="visible"/>
                                      </p:to>
                                    </p:set>
                                  </p:childTnLst>
                                </p:cTn>
                              </p:par>
                              <p:par>
                                <p:cTn id="17" presetID="1" presetClass="entr" fill="hold" grpId="0" nodeType="withEffect">
                                  <p:stCondLst>
                                    <p:cond delay="0"/>
                                  </p:stCondLst>
                                  <p:childTnLst>
                                    <p:set>
                                      <p:cBhvr additive="repl">
                                        <p:cTn id="18" dur="1" fill="hold">
                                          <p:stCondLst>
                                            <p:cond delay="0"/>
                                          </p:stCondLst>
                                        </p:cTn>
                                        <p:tgtEl>
                                          <p:spTgt spid="1229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xit" fill="hold" grpId="1" nodeType="clickEffect">
                                  <p:stCondLst>
                                    <p:cond delay="0"/>
                                  </p:stCondLst>
                                  <p:childTnLst>
                                    <p:set>
                                      <p:cBhvr additive="repl">
                                        <p:cTn id="22" dur="1" fill="hold">
                                          <p:stCondLst>
                                            <p:cond delay="0"/>
                                          </p:stCondLst>
                                        </p:cTn>
                                        <p:tgtEl>
                                          <p:spTgt spid="12295"/>
                                        </p:tgtEl>
                                        <p:attrNameLst>
                                          <p:attrName>style.visibility</p:attrName>
                                        </p:attrNameLst>
                                      </p:cBhvr>
                                      <p:to>
                                        <p:strVal val="hidden"/>
                                      </p:to>
                                    </p:set>
                                  </p:childTnLst>
                                </p:cTn>
                              </p:par>
                              <p:par>
                                <p:cTn id="23" presetID="1" presetClass="exit" fill="hold" nodeType="withEffect">
                                  <p:stCondLst>
                                    <p:cond delay="0"/>
                                  </p:stCondLst>
                                  <p:childTnLst>
                                    <p:set>
                                      <p:cBhvr additive="repl">
                                        <p:cTn id="24" dur="1" fill="hold">
                                          <p:stCondLst>
                                            <p:cond delay="0"/>
                                          </p:stCondLst>
                                        </p:cTn>
                                        <p:tgtEl>
                                          <p:spTgt spid="12294"/>
                                        </p:tgtEl>
                                        <p:attrNameLst>
                                          <p:attrName>style.visibility</p:attrName>
                                        </p:attrNameLst>
                                      </p:cBhvr>
                                      <p:to>
                                        <p:strVal val="hidden"/>
                                      </p:to>
                                    </p:set>
                                  </p:childTnLst>
                                </p:cTn>
                              </p:par>
                              <p:par>
                                <p:cTn id="25" presetID="1" presetClass="entr" fill="hold" nodeType="withEffect">
                                  <p:stCondLst>
                                    <p:cond delay="0"/>
                                  </p:stCondLst>
                                  <p:childTnLst>
                                    <p:set>
                                      <p:cBhvr additive="repl">
                                        <p:cTn id="26" dur="1" fill="hold">
                                          <p:stCondLst>
                                            <p:cond delay="0"/>
                                          </p:stCondLst>
                                        </p:cTn>
                                        <p:tgtEl>
                                          <p:spTgt spid="12296"/>
                                        </p:tgtEl>
                                        <p:attrNameLst>
                                          <p:attrName>style.visibility</p:attrName>
                                        </p:attrNameLst>
                                      </p:cBhvr>
                                      <p:to>
                                        <p:strVal val="visible"/>
                                      </p:to>
                                    </p:set>
                                  </p:childTnLst>
                                </p:cTn>
                              </p:par>
                              <p:par>
                                <p:cTn id="27" presetID="1" presetClass="entr" fill="hold" grpId="0" nodeType="withEffect">
                                  <p:stCondLst>
                                    <p:cond delay="0"/>
                                  </p:stCondLst>
                                  <p:childTnLst>
                                    <p:set>
                                      <p:cBhvr additive="repl">
                                        <p:cTn id="28" dur="1" fill="hold">
                                          <p:stCondLst>
                                            <p:cond delay="0"/>
                                          </p:stCondLst>
                                        </p:cTn>
                                        <p:tgtEl>
                                          <p:spTgt spid="12297"/>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xit" fill="hold" grpId="1" nodeType="clickEffect">
                                  <p:stCondLst>
                                    <p:cond delay="0"/>
                                  </p:stCondLst>
                                  <p:childTnLst>
                                    <p:set>
                                      <p:cBhvr additive="repl">
                                        <p:cTn id="32" dur="1" fill="hold">
                                          <p:stCondLst>
                                            <p:cond delay="0"/>
                                          </p:stCondLst>
                                        </p:cTn>
                                        <p:tgtEl>
                                          <p:spTgt spid="12297"/>
                                        </p:tgtEl>
                                        <p:attrNameLst>
                                          <p:attrName>style.visibility</p:attrName>
                                        </p:attrNameLst>
                                      </p:cBhvr>
                                      <p:to>
                                        <p:strVal val="hidden"/>
                                      </p:to>
                                    </p:set>
                                  </p:childTnLst>
                                </p:cTn>
                              </p:par>
                              <p:par>
                                <p:cTn id="33" presetID="1" presetClass="exit" fill="hold" nodeType="withEffect">
                                  <p:stCondLst>
                                    <p:cond delay="0"/>
                                  </p:stCondLst>
                                  <p:childTnLst>
                                    <p:set>
                                      <p:cBhvr additive="repl">
                                        <p:cTn id="34" dur="1" fill="hold">
                                          <p:stCondLst>
                                            <p:cond delay="0"/>
                                          </p:stCondLst>
                                        </p:cTn>
                                        <p:tgtEl>
                                          <p:spTgt spid="12296"/>
                                        </p:tgtEl>
                                        <p:attrNameLst>
                                          <p:attrName>style.visibility</p:attrName>
                                        </p:attrNameLst>
                                      </p:cBhvr>
                                      <p:to>
                                        <p:strVal val="hidden"/>
                                      </p:to>
                                    </p:set>
                                  </p:childTnLst>
                                </p:cTn>
                              </p:par>
                              <p:par>
                                <p:cTn id="35" presetID="1" presetClass="entr" fill="hold" nodeType="withEffect">
                                  <p:stCondLst>
                                    <p:cond delay="0"/>
                                  </p:stCondLst>
                                  <p:childTnLst>
                                    <p:set>
                                      <p:cBhvr additive="repl">
                                        <p:cTn id="36" dur="1" fill="hold">
                                          <p:stCondLst>
                                            <p:cond delay="0"/>
                                          </p:stCondLst>
                                        </p:cTn>
                                        <p:tgtEl>
                                          <p:spTgt spid="12298"/>
                                        </p:tgtEl>
                                        <p:attrNameLst>
                                          <p:attrName>style.visibility</p:attrName>
                                        </p:attrNameLst>
                                      </p:cBhvr>
                                      <p:to>
                                        <p:strVal val="visible"/>
                                      </p:to>
                                    </p:set>
                                  </p:childTnLst>
                                </p:cTn>
                              </p:par>
                              <p:par>
                                <p:cTn id="37" presetID="1" presetClass="entr" fill="hold" grpId="0" nodeType="withEffect">
                                  <p:stCondLst>
                                    <p:cond delay="0"/>
                                  </p:stCondLst>
                                  <p:childTnLst>
                                    <p:set>
                                      <p:cBhvr additive="repl">
                                        <p:cTn id="38" dur="1" fill="hold">
                                          <p:stCondLst>
                                            <p:cond delay="0"/>
                                          </p:stCondLst>
                                        </p:cTn>
                                        <p:tgtEl>
                                          <p:spTgt spid="12299"/>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xit" fill="hold" grpId="1" nodeType="clickEffect">
                                  <p:stCondLst>
                                    <p:cond delay="0"/>
                                  </p:stCondLst>
                                  <p:childTnLst>
                                    <p:set>
                                      <p:cBhvr additive="repl">
                                        <p:cTn id="42" dur="1" fill="hold">
                                          <p:stCondLst>
                                            <p:cond delay="0"/>
                                          </p:stCondLst>
                                        </p:cTn>
                                        <p:tgtEl>
                                          <p:spTgt spid="12299"/>
                                        </p:tgtEl>
                                        <p:attrNameLst>
                                          <p:attrName>style.visibility</p:attrName>
                                        </p:attrNameLst>
                                      </p:cBhvr>
                                      <p:to>
                                        <p:strVal val="hidden"/>
                                      </p:to>
                                    </p:set>
                                  </p:childTnLst>
                                </p:cTn>
                              </p:par>
                              <p:par>
                                <p:cTn id="43" presetID="1" presetClass="exit" fill="hold" nodeType="withEffect">
                                  <p:stCondLst>
                                    <p:cond delay="0"/>
                                  </p:stCondLst>
                                  <p:childTnLst>
                                    <p:set>
                                      <p:cBhvr additive="repl">
                                        <p:cTn id="44" dur="1" fill="hold">
                                          <p:stCondLst>
                                            <p:cond delay="0"/>
                                          </p:stCondLst>
                                        </p:cTn>
                                        <p:tgtEl>
                                          <p:spTgt spid="1229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3" grpId="0" animBg="1"/>
      <p:bldP spid="12293" grpId="1" animBg="1"/>
      <p:bldP spid="12295" grpId="0" animBg="1"/>
      <p:bldP spid="12295" grpId="1" animBg="1"/>
      <p:bldP spid="12297" grpId="0" animBg="1"/>
      <p:bldP spid="12297" grpId="1" animBg="1"/>
      <p:bldP spid="12299" grpId="0" animBg="1"/>
      <p:bldP spid="12299" grpId="1"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300" dirty="0">
                <a:latin typeface="+mj-lt"/>
              </a:rPr>
              <a:t>Mendeley </a:t>
            </a:r>
            <a:r>
              <a:rPr lang="de-DE" sz="1900" dirty="0">
                <a:latin typeface="+mj-lt"/>
              </a:rPr>
              <a:t>– Literatur aufnehmen</a:t>
            </a:r>
          </a:p>
        </p:txBody>
      </p:sp>
      <p:sp>
        <p:nvSpPr>
          <p:cNvPr id="3" name="Inhaltsplatzhalter 2"/>
          <p:cNvSpPr>
            <a:spLocks noGrp="1"/>
          </p:cNvSpPr>
          <p:nvPr>
            <p:ph idx="1"/>
          </p:nvPr>
        </p:nvSpPr>
        <p:spPr/>
        <p:txBody>
          <a:bodyPr/>
          <a:lstStyle/>
          <a:p>
            <a:pPr>
              <a:spcAft>
                <a:spcPts val="2268"/>
              </a:spcAft>
            </a:pPr>
            <a:r>
              <a:rPr lang="de-DE" b="1" dirty="0" smtClean="0"/>
              <a:t>Literatur aufnehmen</a:t>
            </a:r>
            <a:endParaRPr lang="de-DE" b="1" dirty="0"/>
          </a:p>
          <a:p>
            <a:pPr marL="432008" indent="-432008">
              <a:spcAft>
                <a:spcPts val="1134"/>
              </a:spcAft>
              <a:buFont typeface="+mj-lt"/>
              <a:buAutoNum type="arabicPeriod"/>
            </a:pPr>
            <a:r>
              <a:rPr lang="de-DE" dirty="0" smtClean="0"/>
              <a:t>Manuelle Eingabe</a:t>
            </a:r>
          </a:p>
          <a:p>
            <a:pPr marL="432008" indent="-432008">
              <a:spcAft>
                <a:spcPts val="1134"/>
              </a:spcAft>
              <a:buFont typeface="+mj-lt"/>
              <a:buAutoNum type="arabicPeriod"/>
            </a:pPr>
            <a:r>
              <a:rPr lang="de-DE" dirty="0" smtClean="0"/>
              <a:t>(indirekter) Import – z.B. Einzeltreffer und Trefferlisten aus Heidi oder Datenbanken</a:t>
            </a:r>
          </a:p>
          <a:p>
            <a:pPr marL="432008" indent="-432008">
              <a:spcAft>
                <a:spcPts val="1134"/>
              </a:spcAft>
              <a:buFont typeface="+mj-lt"/>
              <a:buAutoNum type="arabicPeriod"/>
            </a:pPr>
            <a:r>
              <a:rPr lang="de-DE" dirty="0" err="1" smtClean="0"/>
              <a:t>Webimporter</a:t>
            </a:r>
            <a:endParaRPr lang="de-DE" dirty="0" smtClean="0"/>
          </a:p>
        </p:txBody>
      </p:sp>
      <p:sp>
        <p:nvSpPr>
          <p:cNvPr id="5" name="Foliennummernplatzhalter 4"/>
          <p:cNvSpPr>
            <a:spLocks noGrp="1"/>
          </p:cNvSpPr>
          <p:nvPr>
            <p:ph type="sldNum" sz="quarter" idx="11"/>
          </p:nvPr>
        </p:nvSpPr>
        <p:spPr/>
        <p:txBody>
          <a:bodyPr/>
          <a:lstStyle/>
          <a:p>
            <a:fld id="{9928B8D9-8987-49A0-8D78-C20D80C749C5}" type="slidenum">
              <a:rPr lang="de-DE" smtClean="0"/>
              <a:pPr/>
              <a:t>61</a:t>
            </a:fld>
            <a:endParaRPr lang="de-DE" dirty="0"/>
          </a:p>
        </p:txBody>
      </p:sp>
    </p:spTree>
    <p:extLst>
      <p:ext uri="{BB962C8B-B14F-4D97-AF65-F5344CB8AC3E}">
        <p14:creationId xmlns:p14="http://schemas.microsoft.com/office/powerpoint/2010/main" val="2014309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7899" y="1266902"/>
            <a:ext cx="7392781" cy="4773968"/>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415120" y="2219475"/>
            <a:ext cx="2736242" cy="349511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7" name="Line 5"/>
          <p:cNvSpPr>
            <a:spLocks noChangeShapeType="1"/>
          </p:cNvSpPr>
          <p:nvPr/>
        </p:nvSpPr>
        <p:spPr bwMode="auto">
          <a:xfrm>
            <a:off x="1326399" y="2219475"/>
            <a:ext cx="952585" cy="885024"/>
          </a:xfrm>
          <a:prstGeom prst="line">
            <a:avLst/>
          </a:prstGeom>
          <a:noFill/>
          <a:ln w="57240">
            <a:solidFill>
              <a:srgbClr val="99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p>
            <a:endParaRPr lang="de-DE"/>
          </a:p>
        </p:txBody>
      </p:sp>
      <p:sp>
        <p:nvSpPr>
          <p:cNvPr id="2" name="Titel 1"/>
          <p:cNvSpPr>
            <a:spLocks noGrp="1"/>
          </p:cNvSpPr>
          <p:nvPr>
            <p:ph type="title"/>
          </p:nvPr>
        </p:nvSpPr>
        <p:spPr/>
        <p:txBody>
          <a:bodyPr/>
          <a:lstStyle/>
          <a:p>
            <a:r>
              <a:rPr lang="de-DE" dirty="0" err="1"/>
              <a:t>Mendeley</a:t>
            </a:r>
            <a:r>
              <a:rPr lang="de-DE" dirty="0"/>
              <a:t> - Oberfläche</a:t>
            </a:r>
            <a:br>
              <a:rPr lang="de-DE" dirty="0"/>
            </a:br>
            <a:endParaRPr lang="de-DE" dirty="0"/>
          </a:p>
        </p:txBody>
      </p:sp>
      <p:sp>
        <p:nvSpPr>
          <p:cNvPr id="10" name="Foliennummernplatzhalter 3"/>
          <p:cNvSpPr>
            <a:spLocks noGrp="1"/>
          </p:cNvSpPr>
          <p:nvPr>
            <p:ph type="sldNum" sz="quarter" idx="11"/>
          </p:nvPr>
        </p:nvSpPr>
        <p:spPr/>
        <p:txBody>
          <a:bodyPr/>
          <a:lstStyle/>
          <a:p>
            <a:fld id="{429F5FAA-F66F-4067-964F-26E942440912}" type="slidenum">
              <a:rPr lang="de-DE" smtClean="0"/>
              <a:pPr/>
              <a:t>62</a:t>
            </a:fld>
            <a:endParaRPr lang="de-DE" dirty="0"/>
          </a:p>
        </p:txBody>
      </p:sp>
    </p:spTree>
    <p:extLst>
      <p:ext uri="{BB962C8B-B14F-4D97-AF65-F5344CB8AC3E}">
        <p14:creationId xmlns:p14="http://schemas.microsoft.com/office/powerpoint/2010/main" val="662383824"/>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grpId="0" nodeType="clickEffect">
                                  <p:stCondLst>
                                    <p:cond delay="0"/>
                                  </p:stCondLst>
                                  <p:childTnLst>
                                    <p:set>
                                      <p:cBhvr additive="repl">
                                        <p:cTn id="6" dur="1" fill="hold">
                                          <p:stCondLst>
                                            <p:cond delay="0"/>
                                          </p:stCondLst>
                                        </p:cTn>
                                        <p:tgtEl>
                                          <p:spTgt spid="13317"/>
                                        </p:tgtEl>
                                        <p:attrNameLst>
                                          <p:attrName>style.visibility</p:attrName>
                                        </p:attrNameLst>
                                      </p:cBhvr>
                                      <p:to>
                                        <p:strVal val="visible"/>
                                      </p:to>
                                    </p:set>
                                  </p:childTnLst>
                                </p:cTn>
                              </p:par>
                              <p:par>
                                <p:cTn id="7" presetID="1" presetClass="entr" fill="hold" nodeType="withEffect">
                                  <p:stCondLst>
                                    <p:cond delay="0"/>
                                  </p:stCondLst>
                                  <p:childTnLst>
                                    <p:set>
                                      <p:cBhvr additive="repl">
                                        <p:cTn id="8" dur="1" fill="hold">
                                          <p:stCondLst>
                                            <p:cond delay="0"/>
                                          </p:stCondLst>
                                        </p:cTn>
                                        <p:tgtEl>
                                          <p:spTgt spid="133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515" y="994528"/>
            <a:ext cx="8165221" cy="3019581"/>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41" name="Text Box 4"/>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02" tIns="43201" rIns="86402" bIns="43201" anchor="ctr"/>
          <a:lstStyle/>
          <a:p>
            <a:endParaRPr lang="de-DE"/>
          </a:p>
        </p:txBody>
      </p:sp>
      <p:sp>
        <p:nvSpPr>
          <p:cNvPr id="6" name="Text Box 2"/>
          <p:cNvSpPr txBox="1">
            <a:spLocks noChangeArrowheads="1"/>
          </p:cNvSpPr>
          <p:nvPr/>
        </p:nvSpPr>
        <p:spPr bwMode="auto">
          <a:xfrm>
            <a:off x="2210986" y="0"/>
            <a:ext cx="6429778"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algn="ctr" eaLnBrk="1" hangingPunct="1">
              <a:buClrTx/>
              <a:buFontTx/>
              <a:buNone/>
            </a:pPr>
            <a:endParaRPr lang="de-DE" sz="1900" dirty="0">
              <a:solidFill>
                <a:srgbClr val="FFFFFF"/>
              </a:solidFill>
            </a:endParaRPr>
          </a:p>
        </p:txBody>
      </p:sp>
      <p:sp>
        <p:nvSpPr>
          <p:cNvPr id="2" name="Titel 1"/>
          <p:cNvSpPr>
            <a:spLocks noGrp="1"/>
          </p:cNvSpPr>
          <p:nvPr>
            <p:ph type="title"/>
          </p:nvPr>
        </p:nvSpPr>
        <p:spPr/>
        <p:txBody>
          <a:bodyPr/>
          <a:lstStyle/>
          <a:p>
            <a:r>
              <a:rPr lang="de-DE" dirty="0" err="1"/>
              <a:t>Mendeley</a:t>
            </a:r>
            <a:r>
              <a:rPr lang="de-DE" dirty="0"/>
              <a:t> – 2. Import</a:t>
            </a:r>
            <a:br>
              <a:rPr lang="de-DE" dirty="0"/>
            </a:br>
            <a:endParaRPr lang="de-DE" dirty="0"/>
          </a:p>
        </p:txBody>
      </p:sp>
      <p:sp>
        <p:nvSpPr>
          <p:cNvPr id="9" name="Foliennummernplatzhalter 3"/>
          <p:cNvSpPr>
            <a:spLocks noGrp="1"/>
          </p:cNvSpPr>
          <p:nvPr>
            <p:ph type="sldNum" sz="quarter" idx="11"/>
          </p:nvPr>
        </p:nvSpPr>
        <p:spPr/>
        <p:txBody>
          <a:bodyPr/>
          <a:lstStyle/>
          <a:p>
            <a:fld id="{429F5FAA-F66F-4067-964F-26E942440912}" type="slidenum">
              <a:rPr lang="de-DE" smtClean="0"/>
              <a:pPr/>
              <a:t>63</a:t>
            </a:fld>
            <a:endParaRPr lang="de-DE" dirty="0"/>
          </a:p>
        </p:txBody>
      </p:sp>
    </p:spTree>
    <p:extLst>
      <p:ext uri="{BB962C8B-B14F-4D97-AF65-F5344CB8AC3E}">
        <p14:creationId xmlns:p14="http://schemas.microsoft.com/office/powerpoint/2010/main" val="8082624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02" tIns="43201" rIns="86402" bIns="43201" anchor="ctr"/>
          <a:lstStyle/>
          <a:p>
            <a:endParaRPr lang="de-DE"/>
          </a:p>
        </p:txBody>
      </p:sp>
      <p:pic>
        <p:nvPicPr>
          <p:cNvPr id="15365"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4629" y="1266902"/>
            <a:ext cx="8421795" cy="3852783"/>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err="1"/>
              <a:t>Mendeley</a:t>
            </a:r>
            <a:r>
              <a:rPr lang="de-DE" dirty="0"/>
              <a:t> – 2. Import</a:t>
            </a:r>
            <a:br>
              <a:rPr lang="de-DE" dirty="0"/>
            </a:br>
            <a:endParaRPr lang="de-DE" dirty="0"/>
          </a:p>
        </p:txBody>
      </p:sp>
      <p:sp>
        <p:nvSpPr>
          <p:cNvPr id="9" name="Foliennummernplatzhalter 3"/>
          <p:cNvSpPr>
            <a:spLocks noGrp="1"/>
          </p:cNvSpPr>
          <p:nvPr>
            <p:ph type="sldNum" sz="quarter" idx="11"/>
          </p:nvPr>
        </p:nvSpPr>
        <p:spPr/>
        <p:txBody>
          <a:bodyPr/>
          <a:lstStyle/>
          <a:p>
            <a:fld id="{429F5FAA-F66F-4067-964F-26E942440912}" type="slidenum">
              <a:rPr lang="de-DE" smtClean="0"/>
              <a:pPr/>
              <a:t>64</a:t>
            </a:fld>
            <a:endParaRPr lang="de-DE" dirty="0"/>
          </a:p>
        </p:txBody>
      </p:sp>
      <p:sp>
        <p:nvSpPr>
          <p:cNvPr id="11" name="Text Box 6"/>
          <p:cNvSpPr txBox="1">
            <a:spLocks noChangeArrowheads="1"/>
          </p:cNvSpPr>
          <p:nvPr/>
        </p:nvSpPr>
        <p:spPr bwMode="auto">
          <a:xfrm>
            <a:off x="1831464" y="2512100"/>
            <a:ext cx="5006585" cy="1841500"/>
          </a:xfrm>
          <a:prstGeom prst="rect">
            <a:avLst/>
          </a:prstGeom>
          <a:solidFill>
            <a:srgbClr val="FFFFFF"/>
          </a:solidFill>
          <a:ln w="38160">
            <a:solidFill>
              <a:srgbClr val="CC33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827"/>
              </a:spcBef>
            </a:pPr>
            <a:r>
              <a:rPr lang="de-DE" sz="1300" b="1" dirty="0">
                <a:solidFill>
                  <a:srgbClr val="000000"/>
                </a:solidFill>
              </a:rPr>
              <a:t>Add Files: </a:t>
            </a:r>
            <a:r>
              <a:rPr lang="de-DE" sz="1300" b="1" dirty="0" err="1">
                <a:solidFill>
                  <a:srgbClr val="000000"/>
                </a:solidFill>
              </a:rPr>
              <a:t>BibTeX</a:t>
            </a:r>
            <a:r>
              <a:rPr lang="de-DE" sz="1300" b="1" dirty="0">
                <a:solidFill>
                  <a:srgbClr val="000000"/>
                </a:solidFill>
              </a:rPr>
              <a:t>, RIS oder PDF</a:t>
            </a:r>
          </a:p>
          <a:p>
            <a:pPr marL="270005" indent="-270005" eaLnBrk="1" hangingPunct="1">
              <a:spcBef>
                <a:spcPts val="827"/>
              </a:spcBef>
              <a:buFont typeface="Arial" pitchFamily="34" charset="0"/>
              <a:buChar char="•"/>
            </a:pPr>
            <a:r>
              <a:rPr lang="de-DE" sz="1300" b="1" dirty="0">
                <a:solidFill>
                  <a:srgbClr val="000000"/>
                </a:solidFill>
              </a:rPr>
              <a:t>Es können auch Ordner mit mehreren Dateien hinzugefügt werden.</a:t>
            </a:r>
          </a:p>
          <a:p>
            <a:pPr marL="270005" indent="-270005" eaLnBrk="1" hangingPunct="1">
              <a:spcBef>
                <a:spcPts val="827"/>
              </a:spcBef>
              <a:buFont typeface="Arial" pitchFamily="34" charset="0"/>
              <a:buChar char="•"/>
            </a:pPr>
            <a:r>
              <a:rPr lang="de-DE" sz="1300" b="1" dirty="0">
                <a:solidFill>
                  <a:srgbClr val="000000"/>
                </a:solidFill>
              </a:rPr>
              <a:t>Ordner können überwacht werden: Jedes neue Dokument im Ordner wird automatisch hinzugefügt.</a:t>
            </a:r>
          </a:p>
          <a:p>
            <a:pPr marL="270005" indent="-270005" eaLnBrk="1" hangingPunct="1">
              <a:spcBef>
                <a:spcPts val="827"/>
              </a:spcBef>
              <a:buFont typeface="Arial" pitchFamily="34" charset="0"/>
              <a:buChar char="•"/>
            </a:pPr>
            <a:r>
              <a:rPr lang="de-DE" sz="1300" b="1" dirty="0">
                <a:solidFill>
                  <a:srgbClr val="000000"/>
                </a:solidFill>
              </a:rPr>
              <a:t>Aus PDFs werden automatisch Metadaten extrahiert (Qualität unterschiedlich)</a:t>
            </a:r>
          </a:p>
        </p:txBody>
      </p:sp>
      <p:sp>
        <p:nvSpPr>
          <p:cNvPr id="13" name="Line 7"/>
          <p:cNvSpPr>
            <a:spLocks noChangeShapeType="1"/>
          </p:cNvSpPr>
          <p:nvPr/>
        </p:nvSpPr>
        <p:spPr bwMode="auto">
          <a:xfrm flipH="1" flipV="1">
            <a:off x="1423403" y="2151433"/>
            <a:ext cx="1782636" cy="305164"/>
          </a:xfrm>
          <a:prstGeom prst="line">
            <a:avLst/>
          </a:prstGeom>
          <a:noFill/>
          <a:ln w="38160">
            <a:solidFill>
              <a:srgbClr val="CC33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p>
            <a:endParaRPr lang="de-DE"/>
          </a:p>
        </p:txBody>
      </p:sp>
    </p:spTree>
    <p:extLst>
      <p:ext uri="{BB962C8B-B14F-4D97-AF65-F5344CB8AC3E}">
        <p14:creationId xmlns:p14="http://schemas.microsoft.com/office/powerpoint/2010/main" val="359342912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fill="hold" nodeType="withEffect">
                                  <p:stCondLst>
                                    <p:cond delay="0"/>
                                  </p:stCondLst>
                                  <p:childTnLst>
                                    <p:set>
                                      <p:cBhvr additive="repl">
                                        <p:cTn id="6" dur="1" fill="hold">
                                          <p:stCondLst>
                                            <p:cond delay="0"/>
                                          </p:stCondLst>
                                        </p:cTn>
                                        <p:tgtEl>
                                          <p:spTgt spid="11"/>
                                        </p:tgtEl>
                                        <p:attrNameLst>
                                          <p:attrName>style.visibility</p:attrName>
                                        </p:attrNameLst>
                                      </p:cBhvr>
                                      <p:to>
                                        <p:strVal val="visible"/>
                                      </p:to>
                                    </p:set>
                                  </p:childTnLst>
                                </p:cTn>
                              </p:par>
                              <p:par>
                                <p:cTn id="7" presetID="1" presetClass="entr" fill="hold" grpId="0" nodeType="withEffect">
                                  <p:stCondLst>
                                    <p:cond delay="0"/>
                                  </p:stCondLst>
                                  <p:childTnLst>
                                    <p:set>
                                      <p:cBhvr additive="repl">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fill="hold" grpId="1" nodeType="clickEffect">
                                  <p:stCondLst>
                                    <p:cond delay="0"/>
                                  </p:stCondLst>
                                  <p:childTnLst>
                                    <p:set>
                                      <p:cBhvr additive="repl">
                                        <p:cTn id="12" dur="1" fill="hold">
                                          <p:stCondLst>
                                            <p:cond delay="0"/>
                                          </p:stCondLst>
                                        </p:cTn>
                                        <p:tgtEl>
                                          <p:spTgt spid="13"/>
                                        </p:tgtEl>
                                        <p:attrNameLst>
                                          <p:attrName>style.visibility</p:attrName>
                                        </p:attrNameLst>
                                      </p:cBhvr>
                                      <p:to>
                                        <p:strVal val="hidden"/>
                                      </p:to>
                                    </p:set>
                                  </p:childTnLst>
                                </p:cTn>
                              </p:par>
                              <p:par>
                                <p:cTn id="13" presetID="1" presetClass="exit" fill="hold" nodeType="withEffect">
                                  <p:stCondLst>
                                    <p:cond delay="0"/>
                                  </p:stCondLst>
                                  <p:childTnLst>
                                    <p:set>
                                      <p:cBhvr additive="repl">
                                        <p:cTn id="14"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24272" y="893649"/>
            <a:ext cx="6502497" cy="5071637"/>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14" name="Line 6"/>
          <p:cNvSpPr>
            <a:spLocks noChangeShapeType="1"/>
          </p:cNvSpPr>
          <p:nvPr/>
        </p:nvSpPr>
        <p:spPr bwMode="auto">
          <a:xfrm flipH="1">
            <a:off x="5136922" y="1879575"/>
            <a:ext cx="716008" cy="871501"/>
          </a:xfrm>
          <a:prstGeom prst="line">
            <a:avLst/>
          </a:prstGeom>
          <a:noFill/>
          <a:ln w="57240">
            <a:solidFill>
              <a:srgbClr val="99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p>
            <a:endParaRPr lang="de-DE"/>
          </a:p>
        </p:txBody>
      </p:sp>
      <p:sp>
        <p:nvSpPr>
          <p:cNvPr id="17415" name="Oval 7"/>
          <p:cNvSpPr>
            <a:spLocks noChangeArrowheads="1"/>
          </p:cNvSpPr>
          <p:nvPr/>
        </p:nvSpPr>
        <p:spPr bwMode="auto">
          <a:xfrm>
            <a:off x="5831318" y="1521088"/>
            <a:ext cx="420038" cy="179243"/>
          </a:xfrm>
          <a:prstGeom prst="ellipse">
            <a:avLst/>
          </a:prstGeom>
          <a:noFill/>
          <a:ln w="38160">
            <a:solidFill>
              <a:srgbClr val="99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02" tIns="43201" rIns="86402" bIns="43201" anchor="ctr"/>
          <a:lstStyle/>
          <a:p>
            <a:endParaRPr lang="de-DE"/>
          </a:p>
        </p:txBody>
      </p:sp>
      <p:sp>
        <p:nvSpPr>
          <p:cNvPr id="17416" name="Text Box 8"/>
          <p:cNvSpPr txBox="1">
            <a:spLocks noChangeArrowheads="1"/>
          </p:cNvSpPr>
          <p:nvPr/>
        </p:nvSpPr>
        <p:spPr bwMode="auto">
          <a:xfrm>
            <a:off x="1225022" y="2751076"/>
            <a:ext cx="5988529" cy="320138"/>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a:solidFill>
                  <a:srgbClr val="000000"/>
                </a:solidFill>
              </a:rPr>
              <a:t>Falls nötig, nachträglich korrigieren oder Felder ergänzen</a:t>
            </a:r>
          </a:p>
        </p:txBody>
      </p:sp>
      <p:sp>
        <p:nvSpPr>
          <p:cNvPr id="2" name="Titel 1"/>
          <p:cNvSpPr>
            <a:spLocks noGrp="1"/>
          </p:cNvSpPr>
          <p:nvPr>
            <p:ph type="title"/>
          </p:nvPr>
        </p:nvSpPr>
        <p:spPr/>
        <p:txBody>
          <a:bodyPr/>
          <a:lstStyle/>
          <a:p>
            <a:r>
              <a:rPr lang="de-DE" dirty="0" err="1"/>
              <a:t>Mendeley</a:t>
            </a:r>
            <a:r>
              <a:rPr lang="de-DE" dirty="0"/>
              <a:t> – 2. Import</a:t>
            </a:r>
            <a:br>
              <a:rPr lang="de-DE" dirty="0"/>
            </a:br>
            <a:endParaRPr lang="de-DE" dirty="0"/>
          </a:p>
        </p:txBody>
      </p:sp>
      <p:sp>
        <p:nvSpPr>
          <p:cNvPr id="17" name="Foliennummernplatzhalter 3"/>
          <p:cNvSpPr>
            <a:spLocks noGrp="1"/>
          </p:cNvSpPr>
          <p:nvPr>
            <p:ph type="sldNum" sz="quarter" idx="11"/>
          </p:nvPr>
        </p:nvSpPr>
        <p:spPr/>
        <p:txBody>
          <a:bodyPr/>
          <a:lstStyle/>
          <a:p>
            <a:fld id="{429F5FAA-F66F-4067-964F-26E942440912}" type="slidenum">
              <a:rPr lang="de-DE" smtClean="0"/>
              <a:pPr/>
              <a:t>65</a:t>
            </a:fld>
            <a:endParaRPr lang="de-DE" dirty="0"/>
          </a:p>
        </p:txBody>
      </p:sp>
    </p:spTree>
    <p:extLst>
      <p:ext uri="{BB962C8B-B14F-4D97-AF65-F5344CB8AC3E}">
        <p14:creationId xmlns:p14="http://schemas.microsoft.com/office/powerpoint/2010/main" val="1363893818"/>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17416"/>
                                        </p:tgtEl>
                                        <p:attrNameLst>
                                          <p:attrName>style.visibility</p:attrName>
                                        </p:attrNameLst>
                                      </p:cBhvr>
                                      <p:to>
                                        <p:strVal val="visible"/>
                                      </p:to>
                                    </p:set>
                                  </p:childTnLst>
                                </p:cTn>
                              </p:par>
                              <p:par>
                                <p:cTn id="7" presetID="1" presetClass="entr" fill="hold" grpId="0" nodeType="withEffect">
                                  <p:stCondLst>
                                    <p:cond delay="0"/>
                                  </p:stCondLst>
                                  <p:childTnLst>
                                    <p:set>
                                      <p:cBhvr additive="repl">
                                        <p:cTn id="8" dur="1" fill="hold">
                                          <p:stCondLst>
                                            <p:cond delay="0"/>
                                          </p:stCondLst>
                                        </p:cTn>
                                        <p:tgtEl>
                                          <p:spTgt spid="17414"/>
                                        </p:tgtEl>
                                        <p:attrNameLst>
                                          <p:attrName>style.visibility</p:attrName>
                                        </p:attrNameLst>
                                      </p:cBhvr>
                                      <p:to>
                                        <p:strVal val="visible"/>
                                      </p:to>
                                    </p:set>
                                  </p:childTnLst>
                                </p:cTn>
                              </p:par>
                              <p:par>
                                <p:cTn id="9" presetID="1" presetClass="entr" fill="hold" grpId="0" nodeType="withEffect">
                                  <p:stCondLst>
                                    <p:cond delay="0"/>
                                  </p:stCondLst>
                                  <p:childTnLst>
                                    <p:set>
                                      <p:cBhvr additive="repl">
                                        <p:cTn id="10" dur="1" fill="hold">
                                          <p:stCondLst>
                                            <p:cond delay="0"/>
                                          </p:stCondLst>
                                        </p:cTn>
                                        <p:tgtEl>
                                          <p:spTgt spid="1741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xit" fill="hold" grpId="1" nodeType="clickEffect">
                                  <p:stCondLst>
                                    <p:cond delay="0"/>
                                  </p:stCondLst>
                                  <p:childTnLst>
                                    <p:set>
                                      <p:cBhvr additive="repl">
                                        <p:cTn id="14" dur="1" fill="hold">
                                          <p:stCondLst>
                                            <p:cond delay="0"/>
                                          </p:stCondLst>
                                        </p:cTn>
                                        <p:tgtEl>
                                          <p:spTgt spid="17415"/>
                                        </p:tgtEl>
                                        <p:attrNameLst>
                                          <p:attrName>style.visibility</p:attrName>
                                        </p:attrNameLst>
                                      </p:cBhvr>
                                      <p:to>
                                        <p:strVal val="hidden"/>
                                      </p:to>
                                    </p:set>
                                  </p:childTnLst>
                                </p:cTn>
                              </p:par>
                              <p:par>
                                <p:cTn id="15" presetID="1" presetClass="exit" fill="hold" grpId="1" nodeType="withEffect">
                                  <p:stCondLst>
                                    <p:cond delay="0"/>
                                  </p:stCondLst>
                                  <p:childTnLst>
                                    <p:set>
                                      <p:cBhvr additive="repl">
                                        <p:cTn id="16" dur="1" fill="hold">
                                          <p:stCondLst>
                                            <p:cond delay="0"/>
                                          </p:stCondLst>
                                        </p:cTn>
                                        <p:tgtEl>
                                          <p:spTgt spid="17414"/>
                                        </p:tgtEl>
                                        <p:attrNameLst>
                                          <p:attrName>style.visibility</p:attrName>
                                        </p:attrNameLst>
                                      </p:cBhvr>
                                      <p:to>
                                        <p:strVal val="hidden"/>
                                      </p:to>
                                    </p:set>
                                  </p:childTnLst>
                                </p:cTn>
                              </p:par>
                              <p:par>
                                <p:cTn id="17" presetID="1" presetClass="exit" fill="hold" nodeType="withEffect">
                                  <p:stCondLst>
                                    <p:cond delay="0"/>
                                  </p:stCondLst>
                                  <p:childTnLst>
                                    <p:set>
                                      <p:cBhvr additive="repl">
                                        <p:cTn id="18" dur="1" fill="hold">
                                          <p:stCondLst>
                                            <p:cond delay="0"/>
                                          </p:stCondLst>
                                        </p:cTn>
                                        <p:tgtEl>
                                          <p:spTgt spid="174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animBg="1"/>
      <p:bldP spid="17414" grpId="1" animBg="1"/>
      <p:bldP spid="17415" grpId="0" animBg="1"/>
      <p:bldP spid="17415" grpId="1"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0"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57657" y="994738"/>
            <a:ext cx="7137158" cy="4803126"/>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414" name="Line 6"/>
          <p:cNvSpPr>
            <a:spLocks noChangeShapeType="1"/>
          </p:cNvSpPr>
          <p:nvPr/>
        </p:nvSpPr>
        <p:spPr bwMode="auto">
          <a:xfrm flipH="1">
            <a:off x="5136922" y="1743188"/>
            <a:ext cx="716008" cy="1007888"/>
          </a:xfrm>
          <a:prstGeom prst="line">
            <a:avLst/>
          </a:prstGeom>
          <a:noFill/>
          <a:ln w="57240">
            <a:solidFill>
              <a:srgbClr val="99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p>
            <a:endParaRPr lang="de-DE"/>
          </a:p>
        </p:txBody>
      </p:sp>
      <p:sp>
        <p:nvSpPr>
          <p:cNvPr id="17415" name="Oval 7"/>
          <p:cNvSpPr>
            <a:spLocks noChangeArrowheads="1"/>
          </p:cNvSpPr>
          <p:nvPr/>
        </p:nvSpPr>
        <p:spPr bwMode="auto">
          <a:xfrm>
            <a:off x="5613239" y="1471024"/>
            <a:ext cx="1224811" cy="272164"/>
          </a:xfrm>
          <a:prstGeom prst="ellipse">
            <a:avLst/>
          </a:prstGeom>
          <a:noFill/>
          <a:ln w="38160">
            <a:solidFill>
              <a:srgbClr val="99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02" tIns="43201" rIns="86402" bIns="43201" anchor="ctr"/>
          <a:lstStyle/>
          <a:p>
            <a:endParaRPr lang="de-DE"/>
          </a:p>
        </p:txBody>
      </p:sp>
      <p:sp>
        <p:nvSpPr>
          <p:cNvPr id="17416" name="Text Box 8"/>
          <p:cNvSpPr txBox="1">
            <a:spLocks noChangeArrowheads="1"/>
          </p:cNvSpPr>
          <p:nvPr/>
        </p:nvSpPr>
        <p:spPr bwMode="auto">
          <a:xfrm>
            <a:off x="1225022" y="2751076"/>
            <a:ext cx="5988529" cy="692035"/>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dirty="0" smtClean="0">
                <a:solidFill>
                  <a:srgbClr val="000000"/>
                </a:solidFill>
              </a:rPr>
              <a:t>Wichtig: Zuweisung des richtigen Dokumenttyps </a:t>
            </a:r>
          </a:p>
          <a:p>
            <a:pPr eaLnBrk="1" hangingPunct="1">
              <a:spcBef>
                <a:spcPts val="1063"/>
              </a:spcBef>
            </a:pPr>
            <a:r>
              <a:rPr lang="de-DE" dirty="0" smtClean="0">
                <a:solidFill>
                  <a:srgbClr val="000000"/>
                </a:solidFill>
                <a:sym typeface="Wingdings" pitchFamily="2" charset="2"/>
              </a:rPr>
              <a:t> Korrekte Darstellung des Literaturverzeichnisses</a:t>
            </a:r>
            <a:endParaRPr lang="de-DE" dirty="0">
              <a:solidFill>
                <a:srgbClr val="000000"/>
              </a:solidFill>
            </a:endParaRPr>
          </a:p>
        </p:txBody>
      </p:sp>
      <p:sp>
        <p:nvSpPr>
          <p:cNvPr id="17419" name="Rectangle 11"/>
          <p:cNvSpPr>
            <a:spLocks noChangeArrowheads="1"/>
          </p:cNvSpPr>
          <p:nvPr/>
        </p:nvSpPr>
        <p:spPr bwMode="auto">
          <a:xfrm>
            <a:off x="5681283" y="4942212"/>
            <a:ext cx="1020676" cy="408011"/>
          </a:xfrm>
          <a:prstGeom prst="rect">
            <a:avLst/>
          </a:prstGeom>
          <a:noFill/>
          <a:ln w="38160">
            <a:solidFill>
              <a:srgbClr val="99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02" tIns="43201" rIns="86402" bIns="43201" anchor="ctr"/>
          <a:lstStyle/>
          <a:p>
            <a:endParaRPr lang="de-DE"/>
          </a:p>
        </p:txBody>
      </p:sp>
      <p:sp>
        <p:nvSpPr>
          <p:cNvPr id="2" name="Titel 1"/>
          <p:cNvSpPr>
            <a:spLocks noGrp="1"/>
          </p:cNvSpPr>
          <p:nvPr>
            <p:ph type="title"/>
          </p:nvPr>
        </p:nvSpPr>
        <p:spPr/>
        <p:txBody>
          <a:bodyPr/>
          <a:lstStyle/>
          <a:p>
            <a:r>
              <a:rPr lang="de-DE" dirty="0" err="1"/>
              <a:t>Mendeley</a:t>
            </a:r>
            <a:r>
              <a:rPr lang="de-DE" dirty="0"/>
              <a:t> – 2. Import</a:t>
            </a:r>
            <a:br>
              <a:rPr lang="de-DE" dirty="0"/>
            </a:br>
            <a:endParaRPr lang="de-DE" dirty="0"/>
          </a:p>
        </p:txBody>
      </p:sp>
      <p:sp>
        <p:nvSpPr>
          <p:cNvPr id="17" name="Foliennummernplatzhalter 3"/>
          <p:cNvSpPr>
            <a:spLocks noGrp="1"/>
          </p:cNvSpPr>
          <p:nvPr>
            <p:ph type="sldNum" sz="quarter" idx="11"/>
          </p:nvPr>
        </p:nvSpPr>
        <p:spPr/>
        <p:txBody>
          <a:bodyPr/>
          <a:lstStyle/>
          <a:p>
            <a:fld id="{429F5FAA-F66F-4067-964F-26E942440912}" type="slidenum">
              <a:rPr lang="de-DE" smtClean="0"/>
              <a:pPr/>
              <a:t>66</a:t>
            </a:fld>
            <a:endParaRPr lang="de-DE" dirty="0"/>
          </a:p>
        </p:txBody>
      </p:sp>
      <p:sp>
        <p:nvSpPr>
          <p:cNvPr id="18" name="Text Box 2"/>
          <p:cNvSpPr txBox="1">
            <a:spLocks noChangeArrowheads="1"/>
          </p:cNvSpPr>
          <p:nvPr/>
        </p:nvSpPr>
        <p:spPr bwMode="auto">
          <a:xfrm>
            <a:off x="2210986" y="0"/>
            <a:ext cx="6429778"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algn="ctr" eaLnBrk="1" hangingPunct="1">
              <a:buClrTx/>
              <a:buFontTx/>
              <a:buNone/>
            </a:pPr>
            <a:endParaRPr lang="de-DE" sz="1900" dirty="0">
              <a:solidFill>
                <a:srgbClr val="FFFFFF"/>
              </a:solidFill>
            </a:endParaRPr>
          </a:p>
        </p:txBody>
      </p:sp>
    </p:spTree>
    <p:extLst>
      <p:ext uri="{BB962C8B-B14F-4D97-AF65-F5344CB8AC3E}">
        <p14:creationId xmlns:p14="http://schemas.microsoft.com/office/powerpoint/2010/main" val="477981348"/>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17416"/>
                                        </p:tgtEl>
                                        <p:attrNameLst>
                                          <p:attrName>style.visibility</p:attrName>
                                        </p:attrNameLst>
                                      </p:cBhvr>
                                      <p:to>
                                        <p:strVal val="visible"/>
                                      </p:to>
                                    </p:set>
                                  </p:childTnLst>
                                </p:cTn>
                              </p:par>
                              <p:par>
                                <p:cTn id="7" presetID="1" presetClass="entr" fill="hold" grpId="0" nodeType="withEffect">
                                  <p:stCondLst>
                                    <p:cond delay="0"/>
                                  </p:stCondLst>
                                  <p:childTnLst>
                                    <p:set>
                                      <p:cBhvr additive="repl">
                                        <p:cTn id="8" dur="1" fill="hold">
                                          <p:stCondLst>
                                            <p:cond delay="0"/>
                                          </p:stCondLst>
                                        </p:cTn>
                                        <p:tgtEl>
                                          <p:spTgt spid="17414"/>
                                        </p:tgtEl>
                                        <p:attrNameLst>
                                          <p:attrName>style.visibility</p:attrName>
                                        </p:attrNameLst>
                                      </p:cBhvr>
                                      <p:to>
                                        <p:strVal val="visible"/>
                                      </p:to>
                                    </p:set>
                                  </p:childTnLst>
                                </p:cTn>
                              </p:par>
                              <p:par>
                                <p:cTn id="9" presetID="1" presetClass="entr" fill="hold" grpId="0" nodeType="withEffect">
                                  <p:stCondLst>
                                    <p:cond delay="0"/>
                                  </p:stCondLst>
                                  <p:childTnLst>
                                    <p:set>
                                      <p:cBhvr additive="repl">
                                        <p:cTn id="10" dur="1" fill="hold">
                                          <p:stCondLst>
                                            <p:cond delay="0"/>
                                          </p:stCondLst>
                                        </p:cTn>
                                        <p:tgtEl>
                                          <p:spTgt spid="17415"/>
                                        </p:tgtEl>
                                        <p:attrNameLst>
                                          <p:attrName>style.visibility</p:attrName>
                                        </p:attrNameLst>
                                      </p:cBhvr>
                                      <p:to>
                                        <p:strVal val="visible"/>
                                      </p:to>
                                    </p:set>
                                  </p:childTnLst>
                                </p:cTn>
                              </p:par>
                              <p:par>
                                <p:cTn id="11" presetID="1" presetClass="entr" fill="hold" grpId="0" nodeType="withEffect">
                                  <p:stCondLst>
                                    <p:cond delay="0"/>
                                  </p:stCondLst>
                                  <p:childTnLst>
                                    <p:set>
                                      <p:cBhvr additive="repl">
                                        <p:cTn id="12" dur="1" fill="hold">
                                          <p:stCondLst>
                                            <p:cond delay="0"/>
                                          </p:stCondLst>
                                        </p:cTn>
                                        <p:tgtEl>
                                          <p:spTgt spid="174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animBg="1"/>
      <p:bldP spid="17415" grpId="0" animBg="1"/>
      <p:bldP spid="17419"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300" dirty="0">
                <a:latin typeface="+mn-lt"/>
              </a:rPr>
              <a:t>Dokumenttypen</a:t>
            </a:r>
          </a:p>
        </p:txBody>
      </p:sp>
      <p:sp>
        <p:nvSpPr>
          <p:cNvPr id="5" name="Foliennummernplatzhalter 4"/>
          <p:cNvSpPr>
            <a:spLocks noGrp="1"/>
          </p:cNvSpPr>
          <p:nvPr>
            <p:ph type="sldNum" sz="quarter" idx="11"/>
          </p:nvPr>
        </p:nvSpPr>
        <p:spPr/>
        <p:txBody>
          <a:bodyPr/>
          <a:lstStyle/>
          <a:p>
            <a:fld id="{9928B8D9-8987-49A0-8D78-C20D80C749C5}" type="slidenum">
              <a:rPr lang="de-DE" smtClean="0"/>
              <a:pPr/>
              <a:t>67</a:t>
            </a:fld>
            <a:endParaRPr lang="de-DE" dirty="0"/>
          </a:p>
        </p:txBody>
      </p:sp>
      <p:sp>
        <p:nvSpPr>
          <p:cNvPr id="7" name="Inhaltsplatzhalter 2"/>
          <p:cNvSpPr>
            <a:spLocks noGrp="1"/>
          </p:cNvSpPr>
          <p:nvPr>
            <p:ph idx="1"/>
          </p:nvPr>
        </p:nvSpPr>
        <p:spPr>
          <a:xfrm>
            <a:off x="626789" y="1682398"/>
            <a:ext cx="7321560" cy="3265963"/>
          </a:xfrm>
        </p:spPr>
        <p:txBody>
          <a:bodyPr/>
          <a:lstStyle/>
          <a:p>
            <a:pPr>
              <a:spcAft>
                <a:spcPts val="2268"/>
              </a:spcAft>
            </a:pPr>
            <a:r>
              <a:rPr lang="de-DE" b="1" dirty="0" smtClean="0"/>
              <a:t>Wichtige Dokumenttypen</a:t>
            </a:r>
          </a:p>
          <a:p>
            <a:pPr marL="285750" indent="-285750">
              <a:spcBef>
                <a:spcPts val="0"/>
              </a:spcBef>
              <a:spcAft>
                <a:spcPts val="567"/>
              </a:spcAft>
              <a:buFont typeface="Arial" panose="020B0604020202020204" pitchFamily="34" charset="0"/>
              <a:buChar char="•"/>
            </a:pPr>
            <a:r>
              <a:rPr lang="de-DE" dirty="0" smtClean="0"/>
              <a:t>Monographie (Buch)</a:t>
            </a:r>
          </a:p>
          <a:p>
            <a:pPr marL="285750" indent="-285750">
              <a:spcBef>
                <a:spcPts val="0"/>
              </a:spcBef>
              <a:spcAft>
                <a:spcPts val="567"/>
              </a:spcAft>
              <a:buFont typeface="Arial" panose="020B0604020202020204" pitchFamily="34" charset="0"/>
              <a:buChar char="•"/>
            </a:pPr>
            <a:r>
              <a:rPr lang="de-DE" dirty="0" smtClean="0"/>
              <a:t>Aufsätze aus Zeitschriften</a:t>
            </a:r>
          </a:p>
          <a:p>
            <a:pPr marL="285750" indent="-285750">
              <a:spcBef>
                <a:spcPts val="0"/>
              </a:spcBef>
              <a:spcAft>
                <a:spcPts val="567"/>
              </a:spcAft>
              <a:buFont typeface="Arial" panose="020B0604020202020204" pitchFamily="34" charset="0"/>
              <a:buChar char="•"/>
            </a:pPr>
            <a:r>
              <a:rPr lang="de-DE" dirty="0" smtClean="0"/>
              <a:t>Aufsätze aus Sammelwerken</a:t>
            </a:r>
          </a:p>
          <a:p>
            <a:pPr marL="285750" indent="-285750">
              <a:spcBef>
                <a:spcPts val="0"/>
              </a:spcBef>
              <a:spcAft>
                <a:spcPts val="567"/>
              </a:spcAft>
              <a:buFont typeface="Arial" panose="020B0604020202020204" pitchFamily="34" charset="0"/>
              <a:buChar char="•"/>
            </a:pPr>
            <a:r>
              <a:rPr lang="de-DE" dirty="0" smtClean="0"/>
              <a:t>Online-Quellen</a:t>
            </a:r>
          </a:p>
          <a:p>
            <a:pPr marL="285750" indent="-285750">
              <a:spcBef>
                <a:spcPts val="0"/>
              </a:spcBef>
              <a:spcAft>
                <a:spcPts val="567"/>
              </a:spcAft>
              <a:buFont typeface="Arial" panose="020B0604020202020204" pitchFamily="34" charset="0"/>
              <a:buChar char="•"/>
            </a:pPr>
            <a:r>
              <a:rPr lang="de-DE" dirty="0" smtClean="0"/>
              <a:t>Dissertationen</a:t>
            </a:r>
          </a:p>
          <a:p>
            <a:pPr marL="285750" indent="-285750">
              <a:spcBef>
                <a:spcPts val="0"/>
              </a:spcBef>
              <a:spcAft>
                <a:spcPts val="567"/>
              </a:spcAft>
              <a:buFont typeface="Arial" panose="020B0604020202020204" pitchFamily="34" charset="0"/>
              <a:buChar char="•"/>
            </a:pPr>
            <a:r>
              <a:rPr lang="de-DE" dirty="0" smtClean="0"/>
              <a:t>….</a:t>
            </a:r>
          </a:p>
          <a:p>
            <a:pPr>
              <a:spcBef>
                <a:spcPts val="0"/>
              </a:spcBef>
              <a:spcAft>
                <a:spcPts val="567"/>
              </a:spcAft>
            </a:pPr>
            <a:endParaRPr lang="de-DE" dirty="0"/>
          </a:p>
          <a:p>
            <a:pPr>
              <a:spcAft>
                <a:spcPts val="2268"/>
              </a:spcAft>
            </a:pPr>
            <a:endParaRPr lang="de-DE" b="1" dirty="0" smtClean="0"/>
          </a:p>
          <a:p>
            <a:pPr>
              <a:spcAft>
                <a:spcPts val="2268"/>
              </a:spcAft>
            </a:pPr>
            <a:endParaRPr lang="de-DE" b="1" dirty="0" smtClean="0"/>
          </a:p>
          <a:p>
            <a:pPr>
              <a:spcAft>
                <a:spcPts val="2268"/>
              </a:spcAft>
            </a:pPr>
            <a:endParaRPr lang="de-DE" b="1" dirty="0" smtClean="0"/>
          </a:p>
          <a:p>
            <a:pPr>
              <a:spcAft>
                <a:spcPts val="2268"/>
              </a:spcAft>
            </a:pPr>
            <a:endParaRPr lang="de-DE" b="1" dirty="0"/>
          </a:p>
        </p:txBody>
      </p:sp>
    </p:spTree>
    <p:extLst>
      <p:ext uri="{BB962C8B-B14F-4D97-AF65-F5344CB8AC3E}">
        <p14:creationId xmlns:p14="http://schemas.microsoft.com/office/powerpoint/2010/main" val="25595559"/>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113" y="1062779"/>
            <a:ext cx="8513986" cy="49669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33" name="Rectangle 5"/>
          <p:cNvSpPr>
            <a:spLocks noChangeArrowheads="1"/>
          </p:cNvSpPr>
          <p:nvPr/>
        </p:nvSpPr>
        <p:spPr bwMode="auto">
          <a:xfrm>
            <a:off x="986173" y="2355556"/>
            <a:ext cx="680451" cy="272164"/>
          </a:xfrm>
          <a:prstGeom prst="rect">
            <a:avLst/>
          </a:prstGeom>
          <a:noFill/>
          <a:ln w="38160">
            <a:solidFill>
              <a:srgbClr val="99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02" tIns="43201" rIns="86402" bIns="43201" anchor="ctr"/>
          <a:lstStyle/>
          <a:p>
            <a:endParaRPr lang="de-DE"/>
          </a:p>
        </p:txBody>
      </p:sp>
      <p:sp>
        <p:nvSpPr>
          <p:cNvPr id="3" name="Titel 2"/>
          <p:cNvSpPr>
            <a:spLocks noGrp="1"/>
          </p:cNvSpPr>
          <p:nvPr>
            <p:ph type="title"/>
          </p:nvPr>
        </p:nvSpPr>
        <p:spPr/>
        <p:txBody>
          <a:bodyPr/>
          <a:lstStyle/>
          <a:p>
            <a:r>
              <a:rPr lang="de-DE" dirty="0"/>
              <a:t>File Organizer</a:t>
            </a:r>
            <a:br>
              <a:rPr lang="de-DE" dirty="0"/>
            </a:br>
            <a:endParaRPr lang="de-DE" dirty="0"/>
          </a:p>
        </p:txBody>
      </p:sp>
      <p:sp>
        <p:nvSpPr>
          <p:cNvPr id="10" name="Foliennummernplatzhalter 3"/>
          <p:cNvSpPr>
            <a:spLocks noGrp="1"/>
          </p:cNvSpPr>
          <p:nvPr>
            <p:ph type="sldNum" sz="quarter" idx="11"/>
          </p:nvPr>
        </p:nvSpPr>
        <p:spPr/>
        <p:txBody>
          <a:bodyPr/>
          <a:lstStyle/>
          <a:p>
            <a:fld id="{429F5FAA-F66F-4067-964F-26E942440912}" type="slidenum">
              <a:rPr lang="de-DE" smtClean="0"/>
              <a:pPr/>
              <a:t>68</a:t>
            </a:fld>
            <a:endParaRPr lang="de-DE" dirty="0"/>
          </a:p>
        </p:txBody>
      </p:sp>
      <p:sp>
        <p:nvSpPr>
          <p:cNvPr id="11" name="Text Box 2"/>
          <p:cNvSpPr txBox="1">
            <a:spLocks noChangeArrowheads="1"/>
          </p:cNvSpPr>
          <p:nvPr/>
        </p:nvSpPr>
        <p:spPr bwMode="auto">
          <a:xfrm>
            <a:off x="2210986" y="0"/>
            <a:ext cx="6429778"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algn="ctr" eaLnBrk="1" hangingPunct="1">
              <a:buClrTx/>
              <a:buFontTx/>
              <a:buNone/>
            </a:pPr>
            <a:endParaRPr lang="de-DE" sz="1900" dirty="0">
              <a:solidFill>
                <a:srgbClr val="FFFFFF"/>
              </a:solidFill>
            </a:endParaRPr>
          </a:p>
        </p:txBody>
      </p:sp>
      <p:pic>
        <p:nvPicPr>
          <p:cNvPr id="2" name="Grafik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66378" y="1334943"/>
            <a:ext cx="5694290" cy="4420712"/>
          </a:xfrm>
          <a:prstGeom prst="rect">
            <a:avLst/>
          </a:prstGeom>
        </p:spPr>
      </p:pic>
      <p:sp>
        <p:nvSpPr>
          <p:cNvPr id="8" name="Text Box 9"/>
          <p:cNvSpPr txBox="1">
            <a:spLocks noChangeArrowheads="1"/>
          </p:cNvSpPr>
          <p:nvPr/>
        </p:nvSpPr>
        <p:spPr bwMode="auto">
          <a:xfrm>
            <a:off x="4329684" y="2713006"/>
            <a:ext cx="4178360" cy="1525596"/>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b="1" dirty="0" smtClean="0">
                <a:solidFill>
                  <a:srgbClr val="000000"/>
                </a:solidFill>
              </a:rPr>
              <a:t>File Organizer</a:t>
            </a:r>
            <a:endParaRPr lang="de-DE" b="1" dirty="0">
              <a:solidFill>
                <a:srgbClr val="000000"/>
              </a:solidFill>
            </a:endParaRPr>
          </a:p>
          <a:p>
            <a:pPr marL="270005" indent="-270005" eaLnBrk="1" hangingPunct="1">
              <a:spcBef>
                <a:spcPts val="1063"/>
              </a:spcBef>
              <a:buFont typeface="Arial" pitchFamily="34" charset="0"/>
              <a:buChar char="•"/>
            </a:pPr>
            <a:r>
              <a:rPr lang="de-DE" dirty="0" smtClean="0">
                <a:solidFill>
                  <a:srgbClr val="000000"/>
                </a:solidFill>
              </a:rPr>
              <a:t>Automatisches Kopieren von PDFs in gewünschten Ordner.</a:t>
            </a:r>
          </a:p>
          <a:p>
            <a:pPr marL="270005" indent="-270005" eaLnBrk="1" hangingPunct="1">
              <a:spcBef>
                <a:spcPts val="1063"/>
              </a:spcBef>
              <a:buFont typeface="Arial" pitchFamily="34" charset="0"/>
              <a:buChar char="•"/>
            </a:pPr>
            <a:r>
              <a:rPr lang="de-DE" dirty="0" smtClean="0">
                <a:solidFill>
                  <a:srgbClr val="000000"/>
                </a:solidFill>
              </a:rPr>
              <a:t>Automatisches Umbenennen aller Dateien, z.B. Autor-Jahr-Titel</a:t>
            </a:r>
            <a:endParaRPr lang="de-DE" dirty="0">
              <a:solidFill>
                <a:srgbClr val="000000"/>
              </a:solidFill>
            </a:endParaRPr>
          </a:p>
        </p:txBody>
      </p:sp>
    </p:spTree>
    <p:extLst>
      <p:ext uri="{BB962C8B-B14F-4D97-AF65-F5344CB8AC3E}">
        <p14:creationId xmlns:p14="http://schemas.microsoft.com/office/powerpoint/2010/main" val="242397487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2133" y="926697"/>
            <a:ext cx="8062977" cy="537523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2533" name="Rectangle 5"/>
          <p:cNvSpPr>
            <a:spLocks noChangeArrowheads="1"/>
          </p:cNvSpPr>
          <p:nvPr/>
        </p:nvSpPr>
        <p:spPr bwMode="auto">
          <a:xfrm>
            <a:off x="6217299" y="1160938"/>
            <a:ext cx="1156602" cy="348009"/>
          </a:xfrm>
          <a:prstGeom prst="rect">
            <a:avLst/>
          </a:prstGeom>
          <a:noFill/>
          <a:ln w="38160">
            <a:solidFill>
              <a:srgbClr val="99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02" tIns="43201" rIns="86402" bIns="43201" anchor="ctr"/>
          <a:lstStyle/>
          <a:p>
            <a:endParaRPr lang="de-DE"/>
          </a:p>
        </p:txBody>
      </p:sp>
      <p:sp>
        <p:nvSpPr>
          <p:cNvPr id="22534" name="Line 6"/>
          <p:cNvSpPr>
            <a:spLocks noChangeShapeType="1"/>
          </p:cNvSpPr>
          <p:nvPr/>
        </p:nvSpPr>
        <p:spPr bwMode="auto">
          <a:xfrm>
            <a:off x="6701960" y="1428039"/>
            <a:ext cx="340225" cy="255007"/>
          </a:xfrm>
          <a:prstGeom prst="line">
            <a:avLst/>
          </a:prstGeom>
          <a:noFill/>
          <a:ln w="38160">
            <a:solidFill>
              <a:srgbClr val="99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p>
            <a:endParaRPr lang="de-DE"/>
          </a:p>
        </p:txBody>
      </p:sp>
      <p:sp>
        <p:nvSpPr>
          <p:cNvPr id="2" name="Titel 1"/>
          <p:cNvSpPr>
            <a:spLocks noGrp="1"/>
          </p:cNvSpPr>
          <p:nvPr>
            <p:ph type="title"/>
          </p:nvPr>
        </p:nvSpPr>
        <p:spPr/>
        <p:txBody>
          <a:bodyPr/>
          <a:lstStyle/>
          <a:p>
            <a:r>
              <a:rPr lang="de-DE" dirty="0" err="1"/>
              <a:t>Mendeley</a:t>
            </a:r>
            <a:r>
              <a:rPr lang="de-DE" dirty="0"/>
              <a:t> – 3. </a:t>
            </a:r>
            <a:r>
              <a:rPr lang="de-DE" dirty="0" err="1"/>
              <a:t>Webimporter</a:t>
            </a:r>
            <a:r>
              <a:rPr lang="de-DE" dirty="0"/>
              <a:t/>
            </a:r>
            <a:br>
              <a:rPr lang="de-DE" dirty="0"/>
            </a:br>
            <a:endParaRPr lang="de-DE" dirty="0"/>
          </a:p>
        </p:txBody>
      </p:sp>
      <p:sp>
        <p:nvSpPr>
          <p:cNvPr id="10" name="Foliennummernplatzhalter 3"/>
          <p:cNvSpPr>
            <a:spLocks noGrp="1"/>
          </p:cNvSpPr>
          <p:nvPr>
            <p:ph type="sldNum" sz="quarter" idx="11"/>
          </p:nvPr>
        </p:nvSpPr>
        <p:spPr/>
        <p:txBody>
          <a:bodyPr/>
          <a:lstStyle/>
          <a:p>
            <a:fld id="{429F5FAA-F66F-4067-964F-26E942440912}" type="slidenum">
              <a:rPr lang="de-DE" smtClean="0"/>
              <a:pPr/>
              <a:t>69</a:t>
            </a:fld>
            <a:endParaRPr lang="de-DE" dirty="0"/>
          </a:p>
        </p:txBody>
      </p:sp>
      <p:sp>
        <p:nvSpPr>
          <p:cNvPr id="11" name="Text Box 2"/>
          <p:cNvSpPr txBox="1">
            <a:spLocks noChangeArrowheads="1"/>
          </p:cNvSpPr>
          <p:nvPr/>
        </p:nvSpPr>
        <p:spPr bwMode="auto">
          <a:xfrm>
            <a:off x="2210986" y="0"/>
            <a:ext cx="6429778"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algn="ctr" eaLnBrk="1" hangingPunct="1">
              <a:buClrTx/>
              <a:buFontTx/>
              <a:buNone/>
            </a:pPr>
            <a:endParaRPr lang="de-DE" sz="1900" dirty="0">
              <a:solidFill>
                <a:srgbClr val="FFFFFF"/>
              </a:solidFill>
            </a:endParaRPr>
          </a:p>
        </p:txBody>
      </p:sp>
    </p:spTree>
    <p:extLst>
      <p:ext uri="{BB962C8B-B14F-4D97-AF65-F5344CB8AC3E}">
        <p14:creationId xmlns:p14="http://schemas.microsoft.com/office/powerpoint/2010/main" val="2001251734"/>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rgbClr val="800000"/>
                </a:solidFill>
                <a:latin typeface="Arial" charset="0"/>
              </a:defRPr>
            </a:lvl1pPr>
            <a:lvl2pPr marL="742950" indent="-285750" eaLnBrk="0" hangingPunct="0">
              <a:spcBef>
                <a:spcPct val="40000"/>
              </a:spcBef>
              <a:buFont typeface="Wingdings" pitchFamily="2"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2pPr>
            <a:lvl3pPr marL="1143000" indent="-228600"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defRPr>
            </a:lvl3pPr>
            <a:lvl4pPr marL="16002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4pPr>
            <a:lvl5pPr marL="20574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5pPr>
            <a:lvl6pPr marL="25146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6pPr>
            <a:lvl7pPr marL="29718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7pPr>
            <a:lvl8pPr marL="34290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8pPr>
            <a:lvl9pPr marL="38862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9pPr>
          </a:lstStyle>
          <a:p>
            <a:pPr algn="r" eaLnBrk="1" hangingPunct="1">
              <a:spcBef>
                <a:spcPct val="0"/>
              </a:spcBef>
            </a:pPr>
            <a:fld id="{BFAC3148-2940-41C7-B067-7FB655220AA4}" type="slidenum">
              <a:rPr lang="de-DE" altLang="de-DE" sz="1300">
                <a:solidFill>
                  <a:srgbClr val="FFFFFF"/>
                </a:solidFill>
                <a:ea typeface="Microsoft YaHei" charset="-122"/>
              </a:rPr>
              <a:pPr algn="r" eaLnBrk="1" hangingPunct="1">
                <a:spcBef>
                  <a:spcPct val="0"/>
                </a:spcBef>
              </a:pPr>
              <a:t>7</a:t>
            </a:fld>
            <a:endParaRPr lang="de-DE" altLang="de-DE" sz="1300">
              <a:solidFill>
                <a:srgbClr val="FFFFFF"/>
              </a:solidFill>
              <a:ea typeface="Microsoft YaHei" charset="-122"/>
            </a:endParaRPr>
          </a:p>
        </p:txBody>
      </p:sp>
      <p:sp>
        <p:nvSpPr>
          <p:cNvPr id="21507"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rgbClr val="800000"/>
                </a:solidFill>
                <a:latin typeface="Arial" charset="0"/>
              </a:defRPr>
            </a:lvl1pPr>
            <a:lvl2pPr marL="742950" indent="-285750" eaLnBrk="0" hangingPunct="0">
              <a:spcBef>
                <a:spcPct val="40000"/>
              </a:spcBef>
              <a:buFont typeface="Wingdings" pitchFamily="2"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2pPr>
            <a:lvl3pPr marL="1143000" indent="-228600"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defRPr>
            </a:lvl3pPr>
            <a:lvl4pPr marL="16002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4pPr>
            <a:lvl5pPr marL="20574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5pPr>
            <a:lvl6pPr marL="25146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6pPr>
            <a:lvl7pPr marL="29718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7pPr>
            <a:lvl8pPr marL="34290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8pPr>
            <a:lvl9pPr marL="38862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9pPr>
          </a:lstStyle>
          <a:p>
            <a:pPr algn="ctr" eaLnBrk="1" hangingPunct="1">
              <a:spcBef>
                <a:spcPct val="0"/>
              </a:spcBef>
            </a:pPr>
            <a:endParaRPr lang="de-DE" altLang="de-DE" sz="2100" dirty="0">
              <a:solidFill>
                <a:srgbClr val="FFFFFF"/>
              </a:solidFill>
              <a:ea typeface="Microsoft YaHei" charset="-122"/>
            </a:endParaRPr>
          </a:p>
        </p:txBody>
      </p:sp>
      <p:sp>
        <p:nvSpPr>
          <p:cNvPr id="2" name="Titel 1"/>
          <p:cNvSpPr>
            <a:spLocks noGrp="1"/>
          </p:cNvSpPr>
          <p:nvPr>
            <p:ph type="title"/>
          </p:nvPr>
        </p:nvSpPr>
        <p:spPr/>
        <p:txBody>
          <a:bodyPr/>
          <a:lstStyle/>
          <a:p>
            <a:r>
              <a:rPr lang="de-DE" altLang="de-DE" sz="2000" dirty="0">
                <a:ea typeface="Microsoft YaHei" charset="-122"/>
              </a:rPr>
              <a:t>Plagiat</a:t>
            </a:r>
            <a:r>
              <a:rPr lang="de-DE" dirty="0"/>
              <a:t/>
            </a:r>
            <a:br>
              <a:rPr lang="de-DE" dirty="0"/>
            </a:br>
            <a:endParaRPr lang="de-DE" dirty="0"/>
          </a:p>
        </p:txBody>
      </p:sp>
      <p:sp>
        <p:nvSpPr>
          <p:cNvPr id="4" name="Inhaltsplatzhalter 3"/>
          <p:cNvSpPr>
            <a:spLocks noGrp="1"/>
          </p:cNvSpPr>
          <p:nvPr>
            <p:ph idx="1"/>
          </p:nvPr>
        </p:nvSpPr>
        <p:spPr/>
        <p:txBody>
          <a:bodyPr/>
          <a:lstStyle/>
          <a:p>
            <a:pPr>
              <a:defRPr/>
            </a:pPr>
            <a:r>
              <a:rPr lang="de-DE" altLang="de-DE" sz="1800" b="1" dirty="0">
                <a:solidFill>
                  <a:srgbClr val="C61826"/>
                </a:solidFill>
              </a:rPr>
              <a:t>Fair </a:t>
            </a:r>
            <a:r>
              <a:rPr lang="de-DE" altLang="de-DE" sz="1800" b="1" dirty="0" err="1">
                <a:solidFill>
                  <a:srgbClr val="C61826"/>
                </a:solidFill>
              </a:rPr>
              <a:t>Use</a:t>
            </a:r>
            <a:r>
              <a:rPr lang="de-DE" altLang="de-DE" sz="1800" b="1" dirty="0">
                <a:solidFill>
                  <a:srgbClr val="C61826"/>
                </a:solidFill>
              </a:rPr>
              <a:t> Studie (Universität Bielefeld)</a:t>
            </a:r>
          </a:p>
          <a:p>
            <a:pPr marL="285750" indent="-285750">
              <a:spcBef>
                <a:spcPts val="850"/>
              </a:spcBef>
              <a:buFont typeface="Arial" panose="020B0604020202020204" pitchFamily="34" charset="0"/>
              <a:buChar char="•"/>
            </a:pPr>
            <a:r>
              <a:rPr lang="de-DE" altLang="de-DE" sz="1800" dirty="0">
                <a:solidFill>
                  <a:srgbClr val="000000"/>
                </a:solidFill>
                <a:ea typeface="Microsoft YaHei" charset="-122"/>
              </a:rPr>
              <a:t>Studie 2009-2012 im Auftrag des BMBF an der Universität Bielefeld</a:t>
            </a:r>
          </a:p>
          <a:p>
            <a:pPr marL="285750" indent="-285750">
              <a:spcBef>
                <a:spcPts val="850"/>
              </a:spcBef>
              <a:buFont typeface="Arial" panose="020B0604020202020204" pitchFamily="34" charset="0"/>
              <a:buChar char="•"/>
            </a:pPr>
            <a:r>
              <a:rPr lang="de-DE" altLang="de-DE" sz="1800" dirty="0">
                <a:solidFill>
                  <a:srgbClr val="000000"/>
                </a:solidFill>
                <a:ea typeface="Microsoft YaHei" charset="-122"/>
              </a:rPr>
              <a:t>Anonyme Befragung von mehreren Tausend Studierenden</a:t>
            </a:r>
          </a:p>
          <a:p>
            <a:pPr marL="285750" indent="-285750">
              <a:spcBef>
                <a:spcPts val="850"/>
              </a:spcBef>
              <a:buFont typeface="Arial" panose="020B0604020202020204" pitchFamily="34" charset="0"/>
              <a:buChar char="•"/>
            </a:pPr>
            <a:r>
              <a:rPr lang="de-DE" altLang="de-DE" sz="1800" dirty="0">
                <a:solidFill>
                  <a:srgbClr val="000000"/>
                </a:solidFill>
                <a:ea typeface="Microsoft YaHei" charset="-122"/>
              </a:rPr>
              <a:t>ca. 20 % der Studierenden geben zu, innerhalb eines Semesters mindestens einmal wissentlich eine Arbeit abgegeben zu haben, die teilweise oder vollständig von anderen abgeschrieben worden war.</a:t>
            </a:r>
          </a:p>
          <a:p>
            <a:pPr marL="285750" indent="-285750">
              <a:spcBef>
                <a:spcPts val="850"/>
              </a:spcBef>
              <a:buFont typeface="Arial" panose="020B0604020202020204" pitchFamily="34" charset="0"/>
              <a:buChar char="•"/>
            </a:pPr>
            <a:r>
              <a:rPr lang="de-DE" altLang="de-DE" sz="1800" dirty="0" smtClean="0">
                <a:solidFill>
                  <a:srgbClr val="000000"/>
                </a:solidFill>
                <a:ea typeface="Microsoft YaHei" charset="-122"/>
              </a:rPr>
              <a:t>Fächerunterschiede</a:t>
            </a:r>
            <a:r>
              <a:rPr lang="de-DE" altLang="de-DE" sz="1800" dirty="0">
                <a:solidFill>
                  <a:srgbClr val="000000"/>
                </a:solidFill>
                <a:ea typeface="Microsoft YaHei" charset="-122"/>
              </a:rPr>
              <a:t>: </a:t>
            </a:r>
            <a:r>
              <a:rPr lang="de-DE" altLang="de-DE" sz="1800" dirty="0" smtClean="0">
                <a:solidFill>
                  <a:srgbClr val="000000"/>
                </a:solidFill>
                <a:ea typeface="Microsoft YaHei" charset="-122"/>
              </a:rPr>
              <a:t>Mathematik und Naturwissenschaften </a:t>
            </a:r>
            <a:r>
              <a:rPr lang="de-DE" altLang="de-DE" sz="1800" dirty="0">
                <a:solidFill>
                  <a:srgbClr val="000000"/>
                </a:solidFill>
                <a:ea typeface="Microsoft YaHei" charset="-122"/>
              </a:rPr>
              <a:t>(ca. </a:t>
            </a:r>
            <a:r>
              <a:rPr lang="de-DE" altLang="de-DE" sz="1800" dirty="0" smtClean="0">
                <a:solidFill>
                  <a:srgbClr val="000000"/>
                </a:solidFill>
                <a:ea typeface="Microsoft YaHei" charset="-122"/>
              </a:rPr>
              <a:t>7%), Rechts-, Wirtschafts- und Sozialwissenschaft (da. 17%),  Sprach- und Kulturwissen-</a:t>
            </a:r>
            <a:r>
              <a:rPr lang="de-DE" altLang="de-DE" sz="1800" dirty="0" err="1" smtClean="0">
                <a:solidFill>
                  <a:srgbClr val="000000"/>
                </a:solidFill>
                <a:ea typeface="Microsoft YaHei" charset="-122"/>
              </a:rPr>
              <a:t>schaft</a:t>
            </a:r>
            <a:r>
              <a:rPr lang="de-DE" altLang="de-DE" sz="1800" dirty="0" smtClean="0">
                <a:solidFill>
                  <a:srgbClr val="000000"/>
                </a:solidFill>
                <a:ea typeface="Microsoft YaHei" charset="-122"/>
              </a:rPr>
              <a:t> </a:t>
            </a:r>
            <a:r>
              <a:rPr lang="de-DE" altLang="de-DE" sz="1800" dirty="0">
                <a:solidFill>
                  <a:srgbClr val="000000"/>
                </a:solidFill>
                <a:ea typeface="Microsoft YaHei" charset="-122"/>
              </a:rPr>
              <a:t>(ca. </a:t>
            </a:r>
            <a:r>
              <a:rPr lang="de-DE" altLang="de-DE" sz="1800" dirty="0" smtClean="0">
                <a:solidFill>
                  <a:srgbClr val="000000"/>
                </a:solidFill>
                <a:ea typeface="Microsoft YaHei" charset="-122"/>
              </a:rPr>
              <a:t>17%), </a:t>
            </a:r>
            <a:r>
              <a:rPr lang="de-DE" altLang="de-DE" sz="1800" dirty="0">
                <a:solidFill>
                  <a:srgbClr val="000000"/>
                </a:solidFill>
                <a:ea typeface="Microsoft YaHei" charset="-122"/>
              </a:rPr>
              <a:t>Sport (ca. 25 %), Ingenieurswissenschaften (ca. </a:t>
            </a:r>
            <a:r>
              <a:rPr lang="de-DE" altLang="de-DE" sz="1800" dirty="0" smtClean="0">
                <a:solidFill>
                  <a:srgbClr val="000000"/>
                </a:solidFill>
                <a:ea typeface="Microsoft YaHei" charset="-122"/>
              </a:rPr>
              <a:t>30 %) </a:t>
            </a:r>
          </a:p>
          <a:p>
            <a:pPr marL="285750" indent="-285750">
              <a:spcBef>
                <a:spcPts val="850"/>
              </a:spcBef>
              <a:buFont typeface="Arial" panose="020B0604020202020204" pitchFamily="34" charset="0"/>
              <a:buChar char="•"/>
            </a:pPr>
            <a:r>
              <a:rPr lang="de-DE" altLang="de-DE" sz="1800" dirty="0" smtClean="0">
                <a:solidFill>
                  <a:srgbClr val="000000"/>
                </a:solidFill>
                <a:ea typeface="Microsoft YaHei" charset="-122"/>
              </a:rPr>
              <a:t>94</a:t>
            </a:r>
            <a:r>
              <a:rPr lang="de-DE" altLang="de-DE" sz="1800" dirty="0">
                <a:solidFill>
                  <a:srgbClr val="000000"/>
                </a:solidFill>
                <a:ea typeface="Microsoft YaHei" charset="-122"/>
              </a:rPr>
              <a:t>% der Plagiate bleiben </a:t>
            </a:r>
            <a:r>
              <a:rPr lang="de-DE" altLang="de-DE" sz="1800" dirty="0" smtClean="0">
                <a:solidFill>
                  <a:srgbClr val="000000"/>
                </a:solidFill>
                <a:ea typeface="Microsoft YaHei" charset="-122"/>
              </a:rPr>
              <a:t>unerkannt</a:t>
            </a:r>
          </a:p>
          <a:p>
            <a:pPr marL="285750" indent="-285750">
              <a:spcBef>
                <a:spcPts val="850"/>
              </a:spcBef>
              <a:buFont typeface="Arial" panose="020B0604020202020204" pitchFamily="34" charset="0"/>
              <a:buChar char="•"/>
            </a:pPr>
            <a:r>
              <a:rPr lang="de-DE" altLang="de-DE" sz="1800" dirty="0" smtClean="0">
                <a:solidFill>
                  <a:srgbClr val="000000"/>
                </a:solidFill>
                <a:ea typeface="Microsoft YaHei" charset="-122"/>
              </a:rPr>
              <a:t>Gründe: mangelnde Methodenkompetenz, niedrige Entdeckungswahrschein-</a:t>
            </a:r>
            <a:r>
              <a:rPr lang="de-DE" altLang="de-DE" sz="1800" dirty="0" err="1" smtClean="0">
                <a:solidFill>
                  <a:srgbClr val="000000"/>
                </a:solidFill>
                <a:ea typeface="Microsoft YaHei" charset="-122"/>
              </a:rPr>
              <a:t>lichkeit</a:t>
            </a:r>
            <a:r>
              <a:rPr lang="de-DE" altLang="de-DE" sz="1800" dirty="0" smtClean="0">
                <a:solidFill>
                  <a:srgbClr val="000000"/>
                </a:solidFill>
                <a:ea typeface="Microsoft YaHei" charset="-122"/>
              </a:rPr>
              <a:t>, Mangel an Motivation, Stress, geringe Unterstützung durch Dozenten</a:t>
            </a:r>
            <a:endParaRPr lang="de-DE" altLang="de-DE" sz="1800" dirty="0">
              <a:solidFill>
                <a:srgbClr val="000000"/>
              </a:solidFill>
              <a:ea typeface="Microsoft YaHei" charset="-122"/>
            </a:endParaRPr>
          </a:p>
          <a:p>
            <a:pPr marL="285750" indent="-285750">
              <a:buFont typeface="Arial" panose="020B0604020202020204" pitchFamily="34" charset="0"/>
              <a:buChar char="•"/>
            </a:pPr>
            <a:endParaRPr lang="de-DE" sz="1800" dirty="0"/>
          </a:p>
        </p:txBody>
      </p:sp>
    </p:spTree>
    <p:extLst>
      <p:ext uri="{BB962C8B-B14F-4D97-AF65-F5344CB8AC3E}">
        <p14:creationId xmlns:p14="http://schemas.microsoft.com/office/powerpoint/2010/main" val="92300697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61" name="Picture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8404" y="1130820"/>
            <a:ext cx="8140266" cy="4883859"/>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62" name="Text Box 9"/>
          <p:cNvSpPr txBox="1">
            <a:spLocks noChangeArrowheads="1"/>
          </p:cNvSpPr>
          <p:nvPr/>
        </p:nvSpPr>
        <p:spPr bwMode="auto">
          <a:xfrm>
            <a:off x="3435795" y="3104006"/>
            <a:ext cx="4524400" cy="2500222"/>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b="1" dirty="0" err="1" smtClean="0">
                <a:solidFill>
                  <a:srgbClr val="000000"/>
                </a:solidFill>
              </a:rPr>
              <a:t>Webaccount</a:t>
            </a:r>
            <a:endParaRPr lang="de-DE" b="1" dirty="0">
              <a:solidFill>
                <a:srgbClr val="000000"/>
              </a:solidFill>
            </a:endParaRPr>
          </a:p>
          <a:p>
            <a:pPr eaLnBrk="1" hangingPunct="1">
              <a:spcBef>
                <a:spcPts val="1063"/>
              </a:spcBef>
            </a:pPr>
            <a:r>
              <a:rPr lang="de-DE" dirty="0" smtClean="0">
                <a:solidFill>
                  <a:srgbClr val="000000"/>
                </a:solidFill>
              </a:rPr>
              <a:t>Automatische Synchronisation von Desktopanwendung und </a:t>
            </a:r>
            <a:r>
              <a:rPr lang="de-DE" dirty="0" err="1" smtClean="0">
                <a:solidFill>
                  <a:srgbClr val="000000"/>
                </a:solidFill>
              </a:rPr>
              <a:t>Webaccount</a:t>
            </a:r>
            <a:r>
              <a:rPr lang="de-DE" dirty="0" smtClean="0">
                <a:solidFill>
                  <a:srgbClr val="000000"/>
                </a:solidFill>
              </a:rPr>
              <a:t>.</a:t>
            </a:r>
          </a:p>
          <a:p>
            <a:pPr marL="270005" indent="-270005" eaLnBrk="1" hangingPunct="1">
              <a:spcBef>
                <a:spcPts val="1063"/>
              </a:spcBef>
              <a:buFont typeface="Arial" pitchFamily="34" charset="0"/>
              <a:buChar char="•"/>
            </a:pPr>
            <a:r>
              <a:rPr lang="de-DE" dirty="0" smtClean="0">
                <a:solidFill>
                  <a:srgbClr val="000000"/>
                </a:solidFill>
              </a:rPr>
              <a:t>Nur Literaturangaben</a:t>
            </a:r>
          </a:p>
          <a:p>
            <a:pPr marL="270005" indent="-270005" eaLnBrk="1" hangingPunct="1">
              <a:spcBef>
                <a:spcPts val="1063"/>
              </a:spcBef>
              <a:buFont typeface="Arial" pitchFamily="34" charset="0"/>
              <a:buChar char="•"/>
            </a:pPr>
            <a:r>
              <a:rPr lang="de-DE" dirty="0" smtClean="0">
                <a:solidFill>
                  <a:srgbClr val="000000"/>
                </a:solidFill>
              </a:rPr>
              <a:t>Inkl. </a:t>
            </a:r>
            <a:r>
              <a:rPr lang="de-DE" dirty="0" err="1" smtClean="0">
                <a:solidFill>
                  <a:srgbClr val="000000"/>
                </a:solidFill>
              </a:rPr>
              <a:t>Pdfs</a:t>
            </a:r>
            <a:r>
              <a:rPr lang="de-DE" dirty="0" smtClean="0">
                <a:solidFill>
                  <a:srgbClr val="000000"/>
                </a:solidFill>
              </a:rPr>
              <a:t> und Kommentaren, Notizen in den PDFs</a:t>
            </a:r>
            <a:endParaRPr lang="de-DE" dirty="0">
              <a:solidFill>
                <a:srgbClr val="000000"/>
              </a:solidFill>
            </a:endParaRPr>
          </a:p>
          <a:p>
            <a:pPr eaLnBrk="1" hangingPunct="1">
              <a:spcBef>
                <a:spcPts val="1063"/>
              </a:spcBef>
            </a:pPr>
            <a:r>
              <a:rPr lang="de-DE" dirty="0">
                <a:solidFill>
                  <a:srgbClr val="000000"/>
                </a:solidFill>
                <a:latin typeface="Wingdings" pitchFamily="2" charset="2"/>
              </a:rPr>
              <a:t></a:t>
            </a:r>
            <a:r>
              <a:rPr lang="de-DE" dirty="0">
                <a:solidFill>
                  <a:srgbClr val="000000"/>
                </a:solidFill>
              </a:rPr>
              <a:t> Man kann seine </a:t>
            </a:r>
            <a:r>
              <a:rPr lang="de-DE" dirty="0" err="1">
                <a:solidFill>
                  <a:srgbClr val="000000"/>
                </a:solidFill>
              </a:rPr>
              <a:t>Mendeley</a:t>
            </a:r>
            <a:r>
              <a:rPr lang="de-DE" dirty="0">
                <a:solidFill>
                  <a:srgbClr val="000000"/>
                </a:solidFill>
              </a:rPr>
              <a:t>-Daten auf jedem beliebigen Rechner nutzen.</a:t>
            </a:r>
          </a:p>
        </p:txBody>
      </p:sp>
      <p:sp>
        <p:nvSpPr>
          <p:cNvPr id="2" name="Titel 1"/>
          <p:cNvSpPr>
            <a:spLocks noGrp="1"/>
          </p:cNvSpPr>
          <p:nvPr>
            <p:ph type="title"/>
          </p:nvPr>
        </p:nvSpPr>
        <p:spPr/>
        <p:txBody>
          <a:bodyPr/>
          <a:lstStyle/>
          <a:p>
            <a:r>
              <a:rPr lang="de-DE" dirty="0" err="1"/>
              <a:t>Mendeley</a:t>
            </a:r>
            <a:r>
              <a:rPr lang="de-DE" dirty="0"/>
              <a:t> – 3. </a:t>
            </a:r>
            <a:r>
              <a:rPr lang="de-DE" dirty="0" err="1"/>
              <a:t>Webimporter</a:t>
            </a:r>
            <a:r>
              <a:rPr lang="de-DE" dirty="0"/>
              <a:t/>
            </a:r>
            <a:br>
              <a:rPr lang="de-DE" dirty="0"/>
            </a:br>
            <a:endParaRPr lang="de-DE" dirty="0"/>
          </a:p>
        </p:txBody>
      </p:sp>
      <p:sp>
        <p:nvSpPr>
          <p:cNvPr id="14" name="Foliennummernplatzhalter 3"/>
          <p:cNvSpPr>
            <a:spLocks noGrp="1"/>
          </p:cNvSpPr>
          <p:nvPr>
            <p:ph type="sldNum" sz="quarter" idx="11"/>
          </p:nvPr>
        </p:nvSpPr>
        <p:spPr/>
        <p:txBody>
          <a:bodyPr/>
          <a:lstStyle/>
          <a:p>
            <a:fld id="{429F5FAA-F66F-4067-964F-26E942440912}" type="slidenum">
              <a:rPr lang="de-DE" smtClean="0"/>
              <a:pPr/>
              <a:t>70</a:t>
            </a:fld>
            <a:endParaRPr lang="de-DE" dirty="0"/>
          </a:p>
        </p:txBody>
      </p:sp>
    </p:spTree>
    <p:extLst>
      <p:ext uri="{BB962C8B-B14F-4D97-AF65-F5344CB8AC3E}">
        <p14:creationId xmlns:p14="http://schemas.microsoft.com/office/powerpoint/2010/main" val="401094124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61" name="Picture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50084" y="980610"/>
            <a:ext cx="6725115" cy="5169658"/>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62" name="Text Box 9"/>
          <p:cNvSpPr txBox="1">
            <a:spLocks noChangeArrowheads="1"/>
          </p:cNvSpPr>
          <p:nvPr/>
        </p:nvSpPr>
        <p:spPr bwMode="auto">
          <a:xfrm>
            <a:off x="3435795" y="3104006"/>
            <a:ext cx="4524400" cy="922867"/>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b="1" dirty="0" err="1" smtClean="0">
                <a:solidFill>
                  <a:srgbClr val="000000"/>
                </a:solidFill>
              </a:rPr>
              <a:t>Social</a:t>
            </a:r>
            <a:r>
              <a:rPr lang="de-DE" b="1" dirty="0" smtClean="0">
                <a:solidFill>
                  <a:srgbClr val="000000"/>
                </a:solidFill>
              </a:rPr>
              <a:t> Network Funktionalitäten</a:t>
            </a:r>
            <a:endParaRPr lang="de-DE" b="1" dirty="0">
              <a:solidFill>
                <a:srgbClr val="000000"/>
              </a:solidFill>
            </a:endParaRPr>
          </a:p>
          <a:p>
            <a:pPr marL="270005" indent="-270005" eaLnBrk="1" hangingPunct="1">
              <a:spcBef>
                <a:spcPts val="1063"/>
              </a:spcBef>
              <a:buFont typeface="Arial" pitchFamily="34" charset="0"/>
              <a:buChar char="•"/>
            </a:pPr>
            <a:r>
              <a:rPr lang="de-DE" dirty="0" smtClean="0">
                <a:solidFill>
                  <a:srgbClr val="000000"/>
                </a:solidFill>
              </a:rPr>
              <a:t>Austausch in offenen und geschlossenen Gruppen.</a:t>
            </a:r>
          </a:p>
        </p:txBody>
      </p:sp>
      <p:sp>
        <p:nvSpPr>
          <p:cNvPr id="2" name="Titel 1"/>
          <p:cNvSpPr>
            <a:spLocks noGrp="1"/>
          </p:cNvSpPr>
          <p:nvPr>
            <p:ph type="title"/>
          </p:nvPr>
        </p:nvSpPr>
        <p:spPr/>
        <p:txBody>
          <a:bodyPr/>
          <a:lstStyle/>
          <a:p>
            <a:r>
              <a:rPr lang="de-DE" dirty="0" err="1"/>
              <a:t>Mendeley</a:t>
            </a:r>
            <a:r>
              <a:rPr lang="de-DE" dirty="0"/>
              <a:t/>
            </a:r>
            <a:br>
              <a:rPr lang="de-DE" dirty="0"/>
            </a:br>
            <a:endParaRPr lang="de-DE" dirty="0"/>
          </a:p>
        </p:txBody>
      </p:sp>
      <p:sp>
        <p:nvSpPr>
          <p:cNvPr id="14" name="Foliennummernplatzhalter 3"/>
          <p:cNvSpPr>
            <a:spLocks noGrp="1"/>
          </p:cNvSpPr>
          <p:nvPr>
            <p:ph type="sldNum" sz="quarter" idx="11"/>
          </p:nvPr>
        </p:nvSpPr>
        <p:spPr/>
        <p:txBody>
          <a:bodyPr/>
          <a:lstStyle/>
          <a:p>
            <a:fld id="{429F5FAA-F66F-4067-964F-26E942440912}" type="slidenum">
              <a:rPr lang="de-DE" smtClean="0"/>
              <a:pPr/>
              <a:t>71</a:t>
            </a:fld>
            <a:endParaRPr lang="de-DE" dirty="0"/>
          </a:p>
        </p:txBody>
      </p:sp>
      <p:sp>
        <p:nvSpPr>
          <p:cNvPr id="15" name="Text Box 2"/>
          <p:cNvSpPr txBox="1">
            <a:spLocks noChangeArrowheads="1"/>
          </p:cNvSpPr>
          <p:nvPr/>
        </p:nvSpPr>
        <p:spPr bwMode="auto">
          <a:xfrm>
            <a:off x="2210986" y="0"/>
            <a:ext cx="6429778"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algn="ctr" eaLnBrk="1" hangingPunct="1">
              <a:buClrTx/>
              <a:buFontTx/>
              <a:buNone/>
            </a:pPr>
            <a:endParaRPr lang="de-DE" sz="1900" dirty="0">
              <a:solidFill>
                <a:srgbClr val="FFFFFF"/>
              </a:solidFill>
            </a:endParaRPr>
          </a:p>
        </p:txBody>
      </p:sp>
    </p:spTree>
    <p:extLst>
      <p:ext uri="{BB962C8B-B14F-4D97-AF65-F5344CB8AC3E}">
        <p14:creationId xmlns:p14="http://schemas.microsoft.com/office/powerpoint/2010/main" val="22717741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2"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61" name="Picture 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56693" y="1007839"/>
            <a:ext cx="6711897" cy="5169658"/>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62" name="Text Box 9"/>
          <p:cNvSpPr txBox="1">
            <a:spLocks noChangeArrowheads="1"/>
          </p:cNvSpPr>
          <p:nvPr/>
        </p:nvSpPr>
        <p:spPr bwMode="auto">
          <a:xfrm>
            <a:off x="3435795" y="3104006"/>
            <a:ext cx="4524400" cy="1435828"/>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b="1" dirty="0" err="1" smtClean="0">
                <a:solidFill>
                  <a:srgbClr val="000000"/>
                </a:solidFill>
              </a:rPr>
              <a:t>Social</a:t>
            </a:r>
            <a:r>
              <a:rPr lang="de-DE" b="1" dirty="0" smtClean="0">
                <a:solidFill>
                  <a:srgbClr val="000000"/>
                </a:solidFill>
              </a:rPr>
              <a:t> Network Funktionalitäten</a:t>
            </a:r>
            <a:endParaRPr lang="de-DE" b="1" dirty="0">
              <a:solidFill>
                <a:srgbClr val="000000"/>
              </a:solidFill>
            </a:endParaRPr>
          </a:p>
          <a:p>
            <a:pPr marL="270005" indent="-270005" eaLnBrk="1" hangingPunct="1">
              <a:spcBef>
                <a:spcPts val="1063"/>
              </a:spcBef>
              <a:buFont typeface="Arial" pitchFamily="34" charset="0"/>
              <a:buChar char="•"/>
            </a:pPr>
            <a:r>
              <a:rPr lang="de-DE" dirty="0" smtClean="0">
                <a:solidFill>
                  <a:srgbClr val="000000"/>
                </a:solidFill>
              </a:rPr>
              <a:t>Eigene Profilseiten</a:t>
            </a:r>
          </a:p>
          <a:p>
            <a:pPr marL="270005" indent="-270005" eaLnBrk="1" hangingPunct="1">
              <a:spcBef>
                <a:spcPts val="1063"/>
              </a:spcBef>
              <a:buFont typeface="Arial" pitchFamily="34" charset="0"/>
              <a:buChar char="•"/>
            </a:pPr>
            <a:r>
              <a:rPr lang="de-DE" dirty="0" smtClean="0">
                <a:solidFill>
                  <a:srgbClr val="000000"/>
                </a:solidFill>
              </a:rPr>
              <a:t>Kontakte</a:t>
            </a:r>
          </a:p>
          <a:p>
            <a:pPr marL="270005" indent="-270005" eaLnBrk="1" hangingPunct="1">
              <a:spcBef>
                <a:spcPts val="1063"/>
              </a:spcBef>
              <a:buFont typeface="Arial" pitchFamily="34" charset="0"/>
              <a:buChar char="•"/>
            </a:pPr>
            <a:r>
              <a:rPr lang="de-DE" dirty="0" smtClean="0">
                <a:solidFill>
                  <a:srgbClr val="000000"/>
                </a:solidFill>
              </a:rPr>
              <a:t>Literaturrecherche</a:t>
            </a:r>
          </a:p>
        </p:txBody>
      </p:sp>
      <p:sp>
        <p:nvSpPr>
          <p:cNvPr id="2" name="Titel 1"/>
          <p:cNvSpPr>
            <a:spLocks noGrp="1"/>
          </p:cNvSpPr>
          <p:nvPr>
            <p:ph type="title"/>
          </p:nvPr>
        </p:nvSpPr>
        <p:spPr/>
        <p:txBody>
          <a:bodyPr/>
          <a:lstStyle/>
          <a:p>
            <a:r>
              <a:rPr lang="de-DE" dirty="0" err="1"/>
              <a:t>Mendeley</a:t>
            </a:r>
            <a:r>
              <a:rPr lang="de-DE" dirty="0"/>
              <a:t/>
            </a:r>
            <a:br>
              <a:rPr lang="de-DE" dirty="0"/>
            </a:br>
            <a:endParaRPr lang="de-DE" dirty="0"/>
          </a:p>
        </p:txBody>
      </p:sp>
      <p:sp>
        <p:nvSpPr>
          <p:cNvPr id="14" name="Foliennummernplatzhalter 3"/>
          <p:cNvSpPr>
            <a:spLocks noGrp="1"/>
          </p:cNvSpPr>
          <p:nvPr>
            <p:ph type="sldNum" sz="quarter" idx="11"/>
          </p:nvPr>
        </p:nvSpPr>
        <p:spPr/>
        <p:txBody>
          <a:bodyPr/>
          <a:lstStyle/>
          <a:p>
            <a:fld id="{429F5FAA-F66F-4067-964F-26E942440912}" type="slidenum">
              <a:rPr lang="de-DE" smtClean="0"/>
              <a:pPr/>
              <a:t>72</a:t>
            </a:fld>
            <a:endParaRPr lang="de-DE" dirty="0"/>
          </a:p>
        </p:txBody>
      </p:sp>
      <p:sp>
        <p:nvSpPr>
          <p:cNvPr id="15" name="Text Box 2"/>
          <p:cNvSpPr txBox="1">
            <a:spLocks noChangeArrowheads="1"/>
          </p:cNvSpPr>
          <p:nvPr/>
        </p:nvSpPr>
        <p:spPr bwMode="auto">
          <a:xfrm>
            <a:off x="2210986" y="0"/>
            <a:ext cx="6429778"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algn="ctr" eaLnBrk="1" hangingPunct="1">
              <a:buClrTx/>
              <a:buFontTx/>
              <a:buNone/>
            </a:pPr>
            <a:endParaRPr lang="de-DE" sz="1900" dirty="0">
              <a:solidFill>
                <a:srgbClr val="FFFFFF"/>
              </a:solidFill>
            </a:endParaRPr>
          </a:p>
        </p:txBody>
      </p:sp>
    </p:spTree>
    <p:extLst>
      <p:ext uri="{BB962C8B-B14F-4D97-AF65-F5344CB8AC3E}">
        <p14:creationId xmlns:p14="http://schemas.microsoft.com/office/powerpoint/2010/main" val="32631115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62"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300" dirty="0">
                <a:latin typeface="+mn-lt"/>
              </a:rPr>
              <a:t>Übung 2</a:t>
            </a:r>
          </a:p>
        </p:txBody>
      </p:sp>
      <p:sp>
        <p:nvSpPr>
          <p:cNvPr id="3" name="Inhaltsplatzhalter 2"/>
          <p:cNvSpPr>
            <a:spLocks noGrp="1"/>
          </p:cNvSpPr>
          <p:nvPr>
            <p:ph idx="1"/>
          </p:nvPr>
        </p:nvSpPr>
        <p:spPr>
          <a:xfrm>
            <a:off x="333030" y="1133692"/>
            <a:ext cx="7971704" cy="4554667"/>
          </a:xfrm>
          <a:solidFill>
            <a:schemeClr val="bg1">
              <a:lumMod val="85000"/>
            </a:schemeClr>
          </a:solidFill>
        </p:spPr>
        <p:txBody>
          <a:bodyPr/>
          <a:lstStyle/>
          <a:p>
            <a:pPr algn="ctr">
              <a:spcAft>
                <a:spcPts val="1134"/>
              </a:spcAft>
            </a:pPr>
            <a:endParaRPr lang="de-DE" sz="2100" b="1" dirty="0" smtClean="0"/>
          </a:p>
          <a:p>
            <a:pPr algn="ctr">
              <a:spcAft>
                <a:spcPts val="1134"/>
              </a:spcAft>
            </a:pPr>
            <a:r>
              <a:rPr lang="de-DE" sz="2100" b="1" dirty="0" smtClean="0"/>
              <a:t>Referenzen </a:t>
            </a:r>
            <a:r>
              <a:rPr lang="de-DE" sz="2100" b="1" dirty="0"/>
              <a:t>erfassen und verwalten mit Mendeley</a:t>
            </a:r>
          </a:p>
          <a:p>
            <a:r>
              <a:rPr lang="de-DE" sz="1900" b="1" dirty="0"/>
              <a:t>1.</a:t>
            </a:r>
            <a:r>
              <a:rPr lang="de-DE" sz="1900" dirty="0"/>
              <a:t> Richten Sie sich einen </a:t>
            </a:r>
            <a:r>
              <a:rPr lang="de-DE" sz="1900" dirty="0" err="1"/>
              <a:t>Mendeley</a:t>
            </a:r>
            <a:r>
              <a:rPr lang="de-DE" sz="1900" dirty="0"/>
              <a:t>-Account ein </a:t>
            </a:r>
          </a:p>
          <a:p>
            <a:r>
              <a:rPr lang="de-DE" sz="1900" b="1" dirty="0"/>
              <a:t>2.</a:t>
            </a:r>
            <a:r>
              <a:rPr lang="de-DE" sz="1900" dirty="0"/>
              <a:t> Nehmen Sie die folgenden Referenzen manuell in Ihre Bibliothek auf. </a:t>
            </a:r>
          </a:p>
          <a:p>
            <a:r>
              <a:rPr lang="de-DE" sz="1900" b="1" dirty="0"/>
              <a:t>3</a:t>
            </a:r>
            <a:r>
              <a:rPr lang="de-DE" sz="1900" dirty="0"/>
              <a:t>. Recherchieren Sie in Heidi aktuelle Literatur zu einem Thema Ihrer Wahl und importieren Sie ausgewählte Treffer in Ihre Bibliothek</a:t>
            </a:r>
          </a:p>
          <a:p>
            <a:r>
              <a:rPr lang="de-DE" sz="1900" b="1" dirty="0"/>
              <a:t>4.</a:t>
            </a:r>
            <a:r>
              <a:rPr lang="de-DE" sz="1900" dirty="0"/>
              <a:t> Installieren Sie den </a:t>
            </a:r>
            <a:r>
              <a:rPr lang="de-DE" sz="1900" dirty="0" err="1"/>
              <a:t>Webimporter</a:t>
            </a:r>
            <a:r>
              <a:rPr lang="de-DE" sz="1900" dirty="0"/>
              <a:t> (Tools → </a:t>
            </a:r>
            <a:r>
              <a:rPr lang="de-DE" sz="1900" dirty="0" err="1"/>
              <a:t>Install</a:t>
            </a:r>
            <a:r>
              <a:rPr lang="de-DE" sz="1900" dirty="0"/>
              <a:t> Web </a:t>
            </a:r>
            <a:r>
              <a:rPr lang="de-DE" sz="1900" dirty="0" err="1"/>
              <a:t>Importer</a:t>
            </a:r>
            <a:r>
              <a:rPr lang="de-DE" sz="1900" dirty="0"/>
              <a:t>)</a:t>
            </a:r>
          </a:p>
          <a:p>
            <a:r>
              <a:rPr lang="de-DE" sz="1900" b="1" dirty="0"/>
              <a:t>5. </a:t>
            </a:r>
            <a:r>
              <a:rPr lang="de-DE" sz="1900" dirty="0"/>
              <a:t>Recherchieren Sie erneut in Heidi und importieren Sie einen oder mehrere Treffer mit Hilfe des </a:t>
            </a:r>
            <a:r>
              <a:rPr lang="de-DE" sz="1900" dirty="0" err="1"/>
              <a:t>Webimporters</a:t>
            </a:r>
            <a:r>
              <a:rPr lang="de-DE" sz="1900" dirty="0"/>
              <a:t>. </a:t>
            </a:r>
          </a:p>
          <a:p>
            <a:r>
              <a:rPr lang="de-DE" sz="1900" b="1" dirty="0"/>
              <a:t>6.</a:t>
            </a:r>
            <a:r>
              <a:rPr lang="de-DE" sz="1900" dirty="0"/>
              <a:t> Legen Sie Untergruppen in Ihrer Bibliothek an und weisen Sie Literatur entsprechend zu. </a:t>
            </a:r>
          </a:p>
          <a:p>
            <a:endParaRPr lang="de-DE" sz="1900" dirty="0"/>
          </a:p>
          <a:p>
            <a:endParaRPr lang="de-DE" dirty="0"/>
          </a:p>
        </p:txBody>
      </p:sp>
      <p:sp>
        <p:nvSpPr>
          <p:cNvPr id="5" name="Foliennummernplatzhalter 4"/>
          <p:cNvSpPr>
            <a:spLocks noGrp="1"/>
          </p:cNvSpPr>
          <p:nvPr>
            <p:ph type="sldNum" sz="quarter" idx="11"/>
          </p:nvPr>
        </p:nvSpPr>
        <p:spPr/>
        <p:txBody>
          <a:bodyPr/>
          <a:lstStyle/>
          <a:p>
            <a:fld id="{9928B8D9-8987-49A0-8D78-C20D80C749C5}" type="slidenum">
              <a:rPr lang="de-DE" smtClean="0"/>
              <a:pPr/>
              <a:t>73</a:t>
            </a:fld>
            <a:endParaRPr lang="de-DE" dirty="0"/>
          </a:p>
        </p:txBody>
      </p:sp>
    </p:spTree>
    <p:extLst>
      <p:ext uri="{BB962C8B-B14F-4D97-AF65-F5344CB8AC3E}">
        <p14:creationId xmlns:p14="http://schemas.microsoft.com/office/powerpoint/2010/main" val="279449027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latin typeface="Calibri" pitchFamily="34" charset="0"/>
                <a:cs typeface="Calibri" pitchFamily="34" charset="0"/>
              </a:rPr>
              <a:t>Exkurs: wissenschaftliches Zitieren</a:t>
            </a:r>
            <a:br>
              <a:rPr lang="de-DE" dirty="0">
                <a:latin typeface="Calibri" pitchFamily="34" charset="0"/>
                <a:cs typeface="Calibri" pitchFamily="34" charset="0"/>
              </a:rPr>
            </a:br>
            <a:endParaRPr lang="de-DE" dirty="0"/>
          </a:p>
        </p:txBody>
      </p:sp>
      <p:sp>
        <p:nvSpPr>
          <p:cNvPr id="5" name="Foliennummernplatzhalter 4"/>
          <p:cNvSpPr>
            <a:spLocks noGrp="1"/>
          </p:cNvSpPr>
          <p:nvPr>
            <p:ph type="sldNum" sz="quarter" idx="11"/>
          </p:nvPr>
        </p:nvSpPr>
        <p:spPr/>
        <p:txBody>
          <a:bodyPr/>
          <a:lstStyle/>
          <a:p>
            <a:fld id="{9928B8D9-8987-49A0-8D78-C20D80C749C5}" type="slidenum">
              <a:rPr lang="de-DE" smtClean="0"/>
              <a:pPr/>
              <a:t>74</a:t>
            </a:fld>
            <a:endParaRPr lang="de-DE" dirty="0"/>
          </a:p>
        </p:txBody>
      </p:sp>
    </p:spTree>
    <p:extLst>
      <p:ext uri="{BB962C8B-B14F-4D97-AF65-F5344CB8AC3E}">
        <p14:creationId xmlns:p14="http://schemas.microsoft.com/office/powerpoint/2010/main" val="3947562273"/>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a:t>Zitierstile</a:t>
            </a:r>
          </a:p>
        </p:txBody>
      </p:sp>
      <p:sp>
        <p:nvSpPr>
          <p:cNvPr id="5" name="Inhaltsplatzhalter 4"/>
          <p:cNvSpPr>
            <a:spLocks noGrp="1"/>
          </p:cNvSpPr>
          <p:nvPr>
            <p:ph idx="1"/>
          </p:nvPr>
        </p:nvSpPr>
        <p:spPr>
          <a:xfrm>
            <a:off x="215900" y="1295871"/>
            <a:ext cx="8207375" cy="4392489"/>
          </a:xfrm>
        </p:spPr>
        <p:txBody>
          <a:bodyPr/>
          <a:lstStyle/>
          <a:p>
            <a:pPr>
              <a:lnSpc>
                <a:spcPct val="100000"/>
              </a:lnSpc>
              <a:spcBef>
                <a:spcPts val="0"/>
              </a:spcBef>
            </a:pPr>
            <a:r>
              <a:rPr lang="de-DE" b="1" kern="0" dirty="0">
                <a:solidFill>
                  <a:srgbClr val="000000"/>
                </a:solidFill>
                <a:latin typeface="Arial" panose="020B0604020202020204" pitchFamily="34" charset="0"/>
                <a:cs typeface="Arial" panose="020B0604020202020204" pitchFamily="34" charset="0"/>
              </a:rPr>
              <a:t>3 </a:t>
            </a:r>
            <a:r>
              <a:rPr lang="de-DE" b="1" kern="0" dirty="0" smtClean="0">
                <a:solidFill>
                  <a:srgbClr val="000000"/>
                </a:solidFill>
                <a:latin typeface="Arial" panose="020B0604020202020204" pitchFamily="34" charset="0"/>
                <a:cs typeface="Arial" panose="020B0604020202020204" pitchFamily="34" charset="0"/>
              </a:rPr>
              <a:t>Grundstile</a:t>
            </a:r>
          </a:p>
          <a:p>
            <a:pPr>
              <a:lnSpc>
                <a:spcPct val="100000"/>
              </a:lnSpc>
              <a:spcBef>
                <a:spcPts val="0"/>
              </a:spcBef>
            </a:pPr>
            <a:endParaRPr lang="de-DE" kern="0" dirty="0">
              <a:solidFill>
                <a:srgbClr val="000000"/>
              </a:solidFill>
              <a:latin typeface="Arial" panose="020B0604020202020204" pitchFamily="34" charset="0"/>
              <a:cs typeface="Arial" panose="020B0604020202020204" pitchFamily="34" charset="0"/>
            </a:endParaRPr>
          </a:p>
          <a:p>
            <a:pPr marL="342900" indent="-342900">
              <a:lnSpc>
                <a:spcPct val="100000"/>
              </a:lnSpc>
              <a:spcBef>
                <a:spcPts val="0"/>
              </a:spcBef>
              <a:buFont typeface="+mj-lt"/>
              <a:buAutoNum type="arabicPeriod"/>
            </a:pPr>
            <a:r>
              <a:rPr lang="de-DE" b="1" kern="0" dirty="0" smtClean="0">
                <a:solidFill>
                  <a:srgbClr val="000000"/>
                </a:solidFill>
                <a:latin typeface="Arial" panose="020B0604020202020204" pitchFamily="34" charset="0"/>
                <a:cs typeface="Arial" panose="020B0604020202020204" pitchFamily="34" charset="0"/>
              </a:rPr>
              <a:t>Vancouver-Stil</a:t>
            </a:r>
            <a:endParaRPr lang="de-DE" b="1" kern="0" dirty="0">
              <a:solidFill>
                <a:srgbClr val="000000"/>
              </a:solidFill>
              <a:latin typeface="Arial" panose="020B0604020202020204" pitchFamily="34" charset="0"/>
              <a:cs typeface="Arial" panose="020B0604020202020204" pitchFamily="34" charset="0"/>
            </a:endParaRPr>
          </a:p>
          <a:p>
            <a:pPr marL="714375" lvl="2" indent="-285750">
              <a:lnSpc>
                <a:spcPct val="100000"/>
              </a:lnSpc>
              <a:spcBef>
                <a:spcPts val="0"/>
              </a:spcBef>
              <a:buFont typeface="Arial" panose="020B0604020202020204" pitchFamily="34" charset="0"/>
              <a:buChar char="•"/>
            </a:pPr>
            <a:r>
              <a:rPr lang="de-DE" kern="0" dirty="0">
                <a:solidFill>
                  <a:srgbClr val="000000"/>
                </a:solidFill>
                <a:latin typeface="Arial" panose="020B0604020202020204" pitchFamily="34" charset="0"/>
                <a:cs typeface="Arial" panose="020B0604020202020204" pitchFamily="34" charset="0"/>
              </a:rPr>
              <a:t>Nummer im Text ggf. mit Seitenangabe, z.B. [43]</a:t>
            </a:r>
          </a:p>
          <a:p>
            <a:pPr marL="714375" lvl="2" indent="-285750">
              <a:lnSpc>
                <a:spcPct val="100000"/>
              </a:lnSpc>
              <a:spcBef>
                <a:spcPts val="0"/>
              </a:spcBef>
              <a:buFont typeface="Arial" panose="020B0604020202020204" pitchFamily="34" charset="0"/>
              <a:buChar char="•"/>
            </a:pPr>
            <a:r>
              <a:rPr lang="de-DE" kern="0" dirty="0">
                <a:solidFill>
                  <a:srgbClr val="000000"/>
                </a:solidFill>
                <a:latin typeface="Arial" panose="020B0604020202020204" pitchFamily="34" charset="0"/>
                <a:cs typeface="Arial" panose="020B0604020202020204" pitchFamily="34" charset="0"/>
              </a:rPr>
              <a:t>Literaturliste am Ende in Nummernreihenfolge (Nummernvergabe nach Reihenfolge der Erstzitierung)</a:t>
            </a:r>
          </a:p>
          <a:p>
            <a:pPr marL="714375" lvl="2" indent="-285750">
              <a:lnSpc>
                <a:spcPct val="100000"/>
              </a:lnSpc>
              <a:spcBef>
                <a:spcPts val="0"/>
              </a:spcBef>
              <a:buFont typeface="Arial" panose="020B0604020202020204" pitchFamily="34" charset="0"/>
              <a:buChar char="•"/>
            </a:pPr>
            <a:r>
              <a:rPr lang="de-DE" kern="0" dirty="0">
                <a:solidFill>
                  <a:srgbClr val="000000"/>
                </a:solidFill>
                <a:latin typeface="Arial" panose="020B0604020202020204" pitchFamily="34" charset="0"/>
                <a:cs typeface="Arial" panose="020B0604020202020204" pitchFamily="34" charset="0"/>
              </a:rPr>
              <a:t>Hauptanwendung in Naturwissenschaft, Medizin </a:t>
            </a:r>
            <a:endParaRPr lang="de-DE" kern="0" dirty="0" smtClean="0">
              <a:solidFill>
                <a:srgbClr val="000000"/>
              </a:solidFill>
              <a:latin typeface="Arial" panose="020B0604020202020204" pitchFamily="34" charset="0"/>
              <a:cs typeface="Arial" panose="020B0604020202020204" pitchFamily="34" charset="0"/>
            </a:endParaRPr>
          </a:p>
          <a:p>
            <a:pPr marL="714375" lvl="2" indent="-285750">
              <a:lnSpc>
                <a:spcPct val="100000"/>
              </a:lnSpc>
              <a:spcBef>
                <a:spcPts val="0"/>
              </a:spcBef>
              <a:buFont typeface="Arial" panose="020B0604020202020204" pitchFamily="34" charset="0"/>
              <a:buChar char="•"/>
            </a:pPr>
            <a:endParaRPr lang="de-DE" kern="0" dirty="0" smtClean="0">
              <a:solidFill>
                <a:srgbClr val="000000"/>
              </a:solidFill>
              <a:latin typeface="Arial" panose="020B0604020202020204" pitchFamily="34" charset="0"/>
              <a:cs typeface="Arial" panose="020B0604020202020204" pitchFamily="34" charset="0"/>
            </a:endParaRPr>
          </a:p>
          <a:p>
            <a:pPr marL="342900" indent="-342900">
              <a:lnSpc>
                <a:spcPct val="100000"/>
              </a:lnSpc>
              <a:spcBef>
                <a:spcPts val="0"/>
              </a:spcBef>
              <a:buFont typeface="+mj-lt"/>
              <a:buAutoNum type="arabicPeriod"/>
              <a:defRPr/>
            </a:pPr>
            <a:r>
              <a:rPr lang="de-DE" b="1" dirty="0" smtClean="0">
                <a:latin typeface="Arial" panose="020B0604020202020204" pitchFamily="34" charset="0"/>
                <a:cs typeface="Arial" panose="020B0604020202020204" pitchFamily="34" charset="0"/>
              </a:rPr>
              <a:t>Harvard-Stil </a:t>
            </a:r>
            <a:endParaRPr lang="de-DE" b="1" dirty="0">
              <a:latin typeface="Arial" panose="020B0604020202020204" pitchFamily="34" charset="0"/>
              <a:cs typeface="Arial" panose="020B0604020202020204" pitchFamily="34" charset="0"/>
            </a:endParaRPr>
          </a:p>
          <a:p>
            <a:pPr marL="744129" lvl="2" indent="-285750">
              <a:lnSpc>
                <a:spcPct val="100000"/>
              </a:lnSpc>
              <a:spcBef>
                <a:spcPts val="0"/>
              </a:spcBef>
              <a:buFont typeface="Arial" panose="020B0604020202020204" pitchFamily="34" charset="0"/>
              <a:buChar char="•"/>
              <a:defRPr/>
            </a:pPr>
            <a:r>
              <a:rPr lang="de-DE" dirty="0">
                <a:latin typeface="Arial" panose="020B0604020202020204" pitchFamily="34" charset="0"/>
                <a:cs typeface="Arial" panose="020B0604020202020204" pitchFamily="34" charset="0"/>
              </a:rPr>
              <a:t>Kurzangabe von Autor, Jahr, ggf. Seite (z.B. </a:t>
            </a:r>
            <a:r>
              <a:rPr lang="de-DE" dirty="0">
                <a:solidFill>
                  <a:srgbClr val="990000"/>
                </a:solidFill>
                <a:latin typeface="Arial" panose="020B0604020202020204" pitchFamily="34" charset="0"/>
                <a:cs typeface="Arial" panose="020B0604020202020204" pitchFamily="34" charset="0"/>
              </a:rPr>
              <a:t>(Maier 2007, 241)</a:t>
            </a:r>
            <a:r>
              <a:rPr lang="de-DE" dirty="0">
                <a:latin typeface="Arial" panose="020B0604020202020204" pitchFamily="34" charset="0"/>
                <a:cs typeface="Arial" panose="020B0604020202020204" pitchFamily="34" charset="0"/>
              </a:rPr>
              <a:t>)</a:t>
            </a:r>
          </a:p>
          <a:p>
            <a:pPr marL="744129" lvl="2" indent="-285750">
              <a:lnSpc>
                <a:spcPct val="100000"/>
              </a:lnSpc>
              <a:spcBef>
                <a:spcPts val="0"/>
              </a:spcBef>
              <a:buFont typeface="Arial" panose="020B0604020202020204" pitchFamily="34" charset="0"/>
              <a:buChar char="•"/>
              <a:defRPr/>
            </a:pPr>
            <a:r>
              <a:rPr lang="de-DE" dirty="0">
                <a:latin typeface="Arial" panose="020B0604020202020204" pitchFamily="34" charset="0"/>
                <a:cs typeface="Arial" panose="020B0604020202020204" pitchFamily="34" charset="0"/>
              </a:rPr>
              <a:t>Literaturliste am Ende alphabetisch nach Autor (Titel) geordnet</a:t>
            </a:r>
          </a:p>
          <a:p>
            <a:pPr marL="744129" lvl="2" indent="-285750">
              <a:lnSpc>
                <a:spcPct val="100000"/>
              </a:lnSpc>
              <a:spcBef>
                <a:spcPts val="0"/>
              </a:spcBef>
              <a:buFont typeface="Arial" panose="020B0604020202020204" pitchFamily="34" charset="0"/>
              <a:buChar char="•"/>
              <a:defRPr/>
            </a:pPr>
            <a:r>
              <a:rPr lang="de-DE" dirty="0">
                <a:latin typeface="Arial" panose="020B0604020202020204" pitchFamily="34" charset="0"/>
                <a:cs typeface="Arial" panose="020B0604020202020204" pitchFamily="34" charset="0"/>
              </a:rPr>
              <a:t>Hauptanwendung in </a:t>
            </a:r>
            <a:r>
              <a:rPr lang="de-DE" u="sng" dirty="0">
                <a:latin typeface="Arial" panose="020B0604020202020204" pitchFamily="34" charset="0"/>
                <a:cs typeface="Arial" panose="020B0604020202020204" pitchFamily="34" charset="0"/>
              </a:rPr>
              <a:t>Sozialwissenschaften</a:t>
            </a:r>
            <a:r>
              <a:rPr lang="de-DE" dirty="0">
                <a:latin typeface="Arial" panose="020B0604020202020204" pitchFamily="34" charset="0"/>
                <a:cs typeface="Arial" panose="020B0604020202020204" pitchFamily="34" charset="0"/>
              </a:rPr>
              <a:t> </a:t>
            </a:r>
            <a:endParaRPr lang="de-DE" dirty="0" smtClean="0">
              <a:latin typeface="Arial" panose="020B0604020202020204" pitchFamily="34" charset="0"/>
              <a:cs typeface="Arial" panose="020B0604020202020204" pitchFamily="34" charset="0"/>
            </a:endParaRPr>
          </a:p>
          <a:p>
            <a:pPr marL="458379" lvl="2" indent="0">
              <a:lnSpc>
                <a:spcPct val="100000"/>
              </a:lnSpc>
              <a:spcBef>
                <a:spcPts val="0"/>
              </a:spcBef>
              <a:buNone/>
              <a:defRPr/>
            </a:pPr>
            <a:endParaRPr lang="de-DE" dirty="0">
              <a:latin typeface="Arial" panose="020B0604020202020204" pitchFamily="34" charset="0"/>
              <a:cs typeface="Arial" panose="020B0604020202020204" pitchFamily="34" charset="0"/>
            </a:endParaRPr>
          </a:p>
          <a:p>
            <a:pPr marL="342900" indent="-342900">
              <a:lnSpc>
                <a:spcPct val="100000"/>
              </a:lnSpc>
              <a:spcBef>
                <a:spcPts val="0"/>
              </a:spcBef>
              <a:buFont typeface="+mj-lt"/>
              <a:buAutoNum type="arabicPeriod"/>
              <a:defRPr/>
            </a:pPr>
            <a:r>
              <a:rPr lang="de-DE" b="1" dirty="0" smtClean="0">
                <a:latin typeface="Arial" panose="020B0604020202020204" pitchFamily="34" charset="0"/>
                <a:cs typeface="Arial" panose="020B0604020202020204" pitchFamily="34" charset="0"/>
              </a:rPr>
              <a:t>Fußnoten-Stil </a:t>
            </a:r>
            <a:endParaRPr lang="de-DE" b="1" dirty="0">
              <a:latin typeface="Arial" panose="020B0604020202020204" pitchFamily="34" charset="0"/>
              <a:cs typeface="Arial" panose="020B0604020202020204" pitchFamily="34" charset="0"/>
            </a:endParaRPr>
          </a:p>
          <a:p>
            <a:pPr marL="744129" lvl="2" indent="-285750">
              <a:lnSpc>
                <a:spcPct val="100000"/>
              </a:lnSpc>
              <a:spcBef>
                <a:spcPts val="0"/>
              </a:spcBef>
              <a:buFont typeface="Arial" panose="020B0604020202020204" pitchFamily="34" charset="0"/>
              <a:buChar char="•"/>
              <a:defRPr/>
            </a:pPr>
            <a:r>
              <a:rPr lang="de-DE" dirty="0">
                <a:latin typeface="Arial" panose="020B0604020202020204" pitchFamily="34" charset="0"/>
                <a:cs typeface="Arial" panose="020B0604020202020204" pitchFamily="34" charset="0"/>
              </a:rPr>
              <a:t>Nummern (hochgestellt) im Text (z.B. „... erfordern BA-Studium.“ 15)</a:t>
            </a:r>
          </a:p>
          <a:p>
            <a:pPr marL="744129" lvl="2" indent="-285750">
              <a:lnSpc>
                <a:spcPct val="100000"/>
              </a:lnSpc>
              <a:spcBef>
                <a:spcPts val="0"/>
              </a:spcBef>
              <a:buFont typeface="Arial" panose="020B0604020202020204" pitchFamily="34" charset="0"/>
              <a:buChar char="•"/>
              <a:defRPr/>
            </a:pPr>
            <a:r>
              <a:rPr lang="de-DE" dirty="0">
                <a:latin typeface="Arial" panose="020B0604020202020204" pitchFamily="34" charset="0"/>
                <a:cs typeface="Arial" panose="020B0604020202020204" pitchFamily="34" charset="0"/>
              </a:rPr>
              <a:t>Ausführliche Literaturangaben am Seitenende (ggf. Buch/Aufsatzsende) auch mit ergänzenden Kommentaren</a:t>
            </a:r>
          </a:p>
          <a:p>
            <a:pPr marL="744129" lvl="2" indent="-285750">
              <a:lnSpc>
                <a:spcPct val="100000"/>
              </a:lnSpc>
              <a:spcBef>
                <a:spcPts val="0"/>
              </a:spcBef>
              <a:buFont typeface="Arial" panose="020B0604020202020204" pitchFamily="34" charset="0"/>
              <a:buChar char="•"/>
              <a:defRPr/>
            </a:pPr>
            <a:r>
              <a:rPr lang="de-DE" dirty="0">
                <a:latin typeface="Arial" panose="020B0604020202020204" pitchFamily="34" charset="0"/>
                <a:cs typeface="Arial" panose="020B0604020202020204" pitchFamily="34" charset="0"/>
              </a:rPr>
              <a:t>Hauptanwendung in Geisteswissenschaften</a:t>
            </a:r>
          </a:p>
          <a:p>
            <a:pPr>
              <a:lnSpc>
                <a:spcPct val="100000"/>
              </a:lnSpc>
              <a:spcBef>
                <a:spcPts val="0"/>
              </a:spcBef>
            </a:pPr>
            <a:endParaRPr lang="de-DE" kern="0" dirty="0" smtClean="0">
              <a:solidFill>
                <a:srgbClr val="000000"/>
              </a:solidFill>
              <a:latin typeface="Arial" panose="020B0604020202020204" pitchFamily="34" charset="0"/>
              <a:cs typeface="Arial" panose="020B0604020202020204" pitchFamily="34" charset="0"/>
            </a:endParaRPr>
          </a:p>
          <a:p>
            <a:pPr>
              <a:lnSpc>
                <a:spcPct val="100000"/>
              </a:lnSpc>
              <a:spcBef>
                <a:spcPts val="0"/>
              </a:spcBef>
            </a:pPr>
            <a:endParaRPr lang="de-DE" kern="0" dirty="0" smtClean="0">
              <a:solidFill>
                <a:srgbClr val="000000"/>
              </a:solidFill>
              <a:latin typeface="Arial" panose="020B0604020202020204" pitchFamily="34" charset="0"/>
              <a:cs typeface="Arial" panose="020B0604020202020204" pitchFamily="34" charset="0"/>
            </a:endParaRPr>
          </a:p>
          <a:p>
            <a:pPr>
              <a:lnSpc>
                <a:spcPct val="100000"/>
              </a:lnSpc>
              <a:spcBef>
                <a:spcPts val="0"/>
              </a:spcBef>
            </a:pPr>
            <a:endParaRPr lang="de-DE" dirty="0">
              <a:latin typeface="Arial" panose="020B0604020202020204" pitchFamily="34" charset="0"/>
              <a:cs typeface="Arial" panose="020B0604020202020204" pitchFamily="34" charset="0"/>
            </a:endParaRPr>
          </a:p>
        </p:txBody>
      </p:sp>
      <p:sp>
        <p:nvSpPr>
          <p:cNvPr id="3" name="Foliennummernplatzhalter 2"/>
          <p:cNvSpPr>
            <a:spLocks noGrp="1"/>
          </p:cNvSpPr>
          <p:nvPr>
            <p:ph type="sldNum" sz="quarter" idx="11"/>
          </p:nvPr>
        </p:nvSpPr>
        <p:spPr/>
        <p:txBody>
          <a:bodyPr/>
          <a:lstStyle/>
          <a:p>
            <a:fld id="{45F15CC6-4146-4622-8674-41CB11088669}" type="slidenum">
              <a:rPr lang="de-DE" smtClean="0"/>
              <a:pPr/>
              <a:t>75</a:t>
            </a:fld>
            <a:endParaRPr lang="de-DE"/>
          </a:p>
        </p:txBody>
      </p:sp>
    </p:spTree>
    <p:extLst>
      <p:ext uri="{BB962C8B-B14F-4D97-AF65-F5344CB8AC3E}">
        <p14:creationId xmlns:p14="http://schemas.microsoft.com/office/powerpoint/2010/main" val="28281943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
          <p:cNvSpPr>
            <a:spLocks noGrp="1" noChangeArrowheads="1"/>
          </p:cNvSpPr>
          <p:nvPr>
            <p:ph type="title"/>
          </p:nvPr>
        </p:nvSpPr>
        <p:spPr/>
        <p:txBody>
          <a:bodyPr/>
          <a:lstStyle/>
          <a:p>
            <a:pPr>
              <a:tabLst>
                <a:tab pos="0"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sz="2300" dirty="0">
                <a:latin typeface="+mj-lt"/>
              </a:rPr>
              <a:t>Literaturverzeichnis am Textende</a:t>
            </a:r>
          </a:p>
        </p:txBody>
      </p:sp>
      <p:sp>
        <p:nvSpPr>
          <p:cNvPr id="33794" name="Rectangle 2"/>
          <p:cNvSpPr>
            <a:spLocks noGrp="1" noChangeArrowheads="1"/>
          </p:cNvSpPr>
          <p:nvPr>
            <p:ph idx="1"/>
          </p:nvPr>
        </p:nvSpPr>
        <p:spPr/>
        <p:txBody>
          <a:bodyPr/>
          <a:lstStyle/>
          <a:p>
            <a:pPr indent="-312006">
              <a:lnSpc>
                <a:spcPct val="100000"/>
              </a:lnSpc>
              <a:spcAft>
                <a:spcPts val="1134"/>
              </a:spcAft>
              <a:tabLst>
                <a:tab pos="324006"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b="1" dirty="0"/>
              <a:t>Literaturverzeichnis am Textende</a:t>
            </a:r>
          </a:p>
          <a:p>
            <a:pPr marL="30894" indent="-342900">
              <a:lnSpc>
                <a:spcPct val="100000"/>
              </a:lnSpc>
              <a:spcAft>
                <a:spcPts val="600"/>
              </a:spcAft>
              <a:buFont typeface="Arial" panose="020B0604020202020204" pitchFamily="34" charset="0"/>
              <a:buChar char="•"/>
              <a:tabLst>
                <a:tab pos="324006"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a:t>Mindestangaben</a:t>
            </a:r>
          </a:p>
          <a:p>
            <a:pPr marL="774908" lvl="1" indent="-342900">
              <a:lnSpc>
                <a:spcPct val="100000"/>
              </a:lnSpc>
              <a:spcAft>
                <a:spcPts val="600"/>
              </a:spcAft>
              <a:buFont typeface="Arial" panose="020B0604020202020204" pitchFamily="34" charset="0"/>
              <a:buChar char="•"/>
              <a:tabLst>
                <a:tab pos="324006"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a:t>Autor(-en)</a:t>
            </a:r>
          </a:p>
          <a:p>
            <a:pPr marL="774908" lvl="1" indent="-342900">
              <a:lnSpc>
                <a:spcPct val="100000"/>
              </a:lnSpc>
              <a:spcAft>
                <a:spcPts val="600"/>
              </a:spcAft>
              <a:buFont typeface="Arial" panose="020B0604020202020204" pitchFamily="34" charset="0"/>
              <a:buChar char="•"/>
              <a:tabLst>
                <a:tab pos="324006"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a:t>Titel</a:t>
            </a:r>
          </a:p>
          <a:p>
            <a:pPr marL="774908" lvl="1" indent="-342900">
              <a:lnSpc>
                <a:spcPct val="100000"/>
              </a:lnSpc>
              <a:spcAft>
                <a:spcPts val="600"/>
              </a:spcAft>
              <a:buFont typeface="Arial" panose="020B0604020202020204" pitchFamily="34" charset="0"/>
              <a:buChar char="•"/>
              <a:tabLst>
                <a:tab pos="324006"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a:t>Publikationsjahr</a:t>
            </a:r>
          </a:p>
          <a:p>
            <a:pPr marL="30894" indent="-342900">
              <a:lnSpc>
                <a:spcPct val="100000"/>
              </a:lnSpc>
              <a:spcAft>
                <a:spcPts val="600"/>
              </a:spcAft>
              <a:buFont typeface="Arial" panose="020B0604020202020204" pitchFamily="34" charset="0"/>
              <a:buChar char="•"/>
              <a:tabLst>
                <a:tab pos="324006"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a:t>Abhängig von dem Dokumenttyp zusätzliche Angaben:</a:t>
            </a:r>
          </a:p>
          <a:p>
            <a:pPr marL="774908" lvl="1" indent="-342900">
              <a:lnSpc>
                <a:spcPct val="100000"/>
              </a:lnSpc>
              <a:spcAft>
                <a:spcPts val="600"/>
              </a:spcAft>
              <a:buFont typeface="Arial" panose="020B0604020202020204" pitchFamily="34" charset="0"/>
              <a:buChar char="•"/>
              <a:tabLst>
                <a:tab pos="324006"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a:t>Monographien/Autorenwerke: Erscheinungsort, Erscheinungsjahr, ggf. Auflage, ggf. Webadresse</a:t>
            </a:r>
          </a:p>
          <a:p>
            <a:pPr marL="774908" lvl="1" indent="-342900">
              <a:lnSpc>
                <a:spcPct val="100000"/>
              </a:lnSpc>
              <a:spcAft>
                <a:spcPts val="600"/>
              </a:spcAft>
              <a:buFont typeface="Arial" panose="020B0604020202020204" pitchFamily="34" charset="0"/>
              <a:buChar char="•"/>
              <a:tabLst>
                <a:tab pos="324006"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a:t>Aufsätze: umfassenderes Werk (Zeitschrift, Sammelband inkl. Herausgeber), Seitenangaben, ggf. Auflage, ggf. Webadresse</a:t>
            </a:r>
          </a:p>
          <a:p>
            <a:pPr marL="774908" lvl="1" indent="-342900">
              <a:lnSpc>
                <a:spcPct val="100000"/>
              </a:lnSpc>
              <a:spcAft>
                <a:spcPts val="600"/>
              </a:spcAft>
              <a:buFont typeface="Arial" panose="020B0604020202020204" pitchFamily="34" charset="0"/>
              <a:buChar char="•"/>
              <a:tabLst>
                <a:tab pos="324006"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a:t>Online-Dokumente: URL und Datum des Zugriffs</a:t>
            </a:r>
          </a:p>
          <a:p>
            <a:pPr marL="30894" indent="-342900">
              <a:lnSpc>
                <a:spcPct val="100000"/>
              </a:lnSpc>
              <a:spcAft>
                <a:spcPts val="600"/>
              </a:spcAft>
              <a:buFont typeface="Arial" panose="020B0604020202020204" pitchFamily="34" charset="0"/>
              <a:buChar char="•"/>
              <a:tabLst>
                <a:tab pos="324006"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a:t>Sortierung alphabetisch oder numerisch</a:t>
            </a:r>
          </a:p>
          <a:p>
            <a:pPr marL="690013" lvl="1" indent="-258005">
              <a:lnSpc>
                <a:spcPct val="100000"/>
              </a:lnSpc>
              <a:buNone/>
              <a:tabLst>
                <a:tab pos="324006"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endParaRPr lang="de-DE" dirty="0" smtClean="0"/>
          </a:p>
        </p:txBody>
      </p:sp>
      <p:sp>
        <p:nvSpPr>
          <p:cNvPr id="4" name="Foliennummernplatzhalter 3"/>
          <p:cNvSpPr>
            <a:spLocks noGrp="1"/>
          </p:cNvSpPr>
          <p:nvPr>
            <p:ph type="sldNum" sz="quarter" idx="11"/>
          </p:nvPr>
        </p:nvSpPr>
        <p:spPr/>
        <p:txBody>
          <a:bodyPr/>
          <a:lstStyle/>
          <a:p>
            <a:fld id="{9928B8D9-8987-49A0-8D78-C20D80C749C5}" type="slidenum">
              <a:rPr lang="de-DE" smtClean="0"/>
              <a:pPr/>
              <a:t>76</a:t>
            </a:fld>
            <a:endParaRPr lang="de-DE" dirty="0"/>
          </a:p>
        </p:txBody>
      </p:sp>
    </p:spTree>
    <p:extLst>
      <p:ext uri="{BB962C8B-B14F-4D97-AF65-F5344CB8AC3E}">
        <p14:creationId xmlns:p14="http://schemas.microsoft.com/office/powerpoint/2010/main" val="706602189"/>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33794">
                                            <p:txEl>
                                              <p:pRg st="1" end="1"/>
                                            </p:txEl>
                                          </p:spTgt>
                                        </p:tgtEl>
                                        <p:attrNameLst>
                                          <p:attrName>style.visibility</p:attrName>
                                        </p:attrNameLst>
                                      </p:cBhvr>
                                      <p:to>
                                        <p:strVal val="visible"/>
                                      </p:to>
                                    </p:set>
                                  </p:childTnLst>
                                </p:cTn>
                              </p:par>
                              <p:par>
                                <p:cTn id="7" presetID="1" presetClass="entr" fill="hold" nodeType="withEffect">
                                  <p:stCondLst>
                                    <p:cond delay="0"/>
                                  </p:stCondLst>
                                  <p:childTnLst>
                                    <p:set>
                                      <p:cBhvr additive="repl">
                                        <p:cTn id="8" dur="1" fill="hold">
                                          <p:stCondLst>
                                            <p:cond delay="0"/>
                                          </p:stCondLst>
                                        </p:cTn>
                                        <p:tgtEl>
                                          <p:spTgt spid="33794">
                                            <p:txEl>
                                              <p:pRg st="2" end="2"/>
                                            </p:txEl>
                                          </p:spTgt>
                                        </p:tgtEl>
                                        <p:attrNameLst>
                                          <p:attrName>style.visibility</p:attrName>
                                        </p:attrNameLst>
                                      </p:cBhvr>
                                      <p:to>
                                        <p:strVal val="visible"/>
                                      </p:to>
                                    </p:set>
                                  </p:childTnLst>
                                </p:cTn>
                              </p:par>
                              <p:par>
                                <p:cTn id="9" presetID="1" presetClass="entr" fill="hold" nodeType="withEffect">
                                  <p:stCondLst>
                                    <p:cond delay="0"/>
                                  </p:stCondLst>
                                  <p:childTnLst>
                                    <p:set>
                                      <p:cBhvr additive="repl">
                                        <p:cTn id="10" dur="1" fill="hold">
                                          <p:stCondLst>
                                            <p:cond delay="0"/>
                                          </p:stCondLst>
                                        </p:cTn>
                                        <p:tgtEl>
                                          <p:spTgt spid="33794">
                                            <p:txEl>
                                              <p:pRg st="3" end="3"/>
                                            </p:txEl>
                                          </p:spTgt>
                                        </p:tgtEl>
                                        <p:attrNameLst>
                                          <p:attrName>style.visibility</p:attrName>
                                        </p:attrNameLst>
                                      </p:cBhvr>
                                      <p:to>
                                        <p:strVal val="visible"/>
                                      </p:to>
                                    </p:set>
                                  </p:childTnLst>
                                </p:cTn>
                              </p:par>
                              <p:par>
                                <p:cTn id="11" presetID="1" presetClass="entr" fill="hold" nodeType="withEffect">
                                  <p:stCondLst>
                                    <p:cond delay="0"/>
                                  </p:stCondLst>
                                  <p:childTnLst>
                                    <p:set>
                                      <p:cBhvr additive="repl">
                                        <p:cTn id="12" dur="1" fill="hold">
                                          <p:stCondLst>
                                            <p:cond delay="0"/>
                                          </p:stCondLst>
                                        </p:cTn>
                                        <p:tgtEl>
                                          <p:spTgt spid="33794">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fill="hold" nodeType="clickEffect">
                                  <p:stCondLst>
                                    <p:cond delay="0"/>
                                  </p:stCondLst>
                                  <p:childTnLst>
                                    <p:set>
                                      <p:cBhvr additive="repl">
                                        <p:cTn id="16" dur="1" fill="hold">
                                          <p:stCondLst>
                                            <p:cond delay="0"/>
                                          </p:stCondLst>
                                        </p:cTn>
                                        <p:tgtEl>
                                          <p:spTgt spid="33794">
                                            <p:txEl>
                                              <p:pRg st="5" end="5"/>
                                            </p:txEl>
                                          </p:spTgt>
                                        </p:tgtEl>
                                        <p:attrNameLst>
                                          <p:attrName>style.visibility</p:attrName>
                                        </p:attrNameLst>
                                      </p:cBhvr>
                                      <p:to>
                                        <p:strVal val="visible"/>
                                      </p:to>
                                    </p:set>
                                  </p:childTnLst>
                                </p:cTn>
                              </p:par>
                              <p:par>
                                <p:cTn id="17" presetID="1" presetClass="entr" fill="hold" nodeType="withEffect">
                                  <p:stCondLst>
                                    <p:cond delay="0"/>
                                  </p:stCondLst>
                                  <p:childTnLst>
                                    <p:set>
                                      <p:cBhvr additive="repl">
                                        <p:cTn id="18" dur="1" fill="hold">
                                          <p:stCondLst>
                                            <p:cond delay="0"/>
                                          </p:stCondLst>
                                        </p:cTn>
                                        <p:tgtEl>
                                          <p:spTgt spid="33794">
                                            <p:txEl>
                                              <p:pRg st="6" end="6"/>
                                            </p:txEl>
                                          </p:spTgt>
                                        </p:tgtEl>
                                        <p:attrNameLst>
                                          <p:attrName>style.visibility</p:attrName>
                                        </p:attrNameLst>
                                      </p:cBhvr>
                                      <p:to>
                                        <p:strVal val="visible"/>
                                      </p:to>
                                    </p:set>
                                  </p:childTnLst>
                                </p:cTn>
                              </p:par>
                              <p:par>
                                <p:cTn id="19" presetID="1" presetClass="entr" fill="hold" nodeType="withEffect">
                                  <p:stCondLst>
                                    <p:cond delay="0"/>
                                  </p:stCondLst>
                                  <p:childTnLst>
                                    <p:set>
                                      <p:cBhvr additive="repl">
                                        <p:cTn id="20" dur="1" fill="hold">
                                          <p:stCondLst>
                                            <p:cond delay="0"/>
                                          </p:stCondLst>
                                        </p:cTn>
                                        <p:tgtEl>
                                          <p:spTgt spid="33794">
                                            <p:txEl>
                                              <p:pRg st="7" end="7"/>
                                            </p:txEl>
                                          </p:spTgt>
                                        </p:tgtEl>
                                        <p:attrNameLst>
                                          <p:attrName>style.visibility</p:attrName>
                                        </p:attrNameLst>
                                      </p:cBhvr>
                                      <p:to>
                                        <p:strVal val="visible"/>
                                      </p:to>
                                    </p:set>
                                  </p:childTnLst>
                                </p:cTn>
                              </p:par>
                              <p:par>
                                <p:cTn id="21" presetID="1" presetClass="entr" fill="hold" nodeType="withEffect">
                                  <p:stCondLst>
                                    <p:cond delay="0"/>
                                  </p:stCondLst>
                                  <p:childTnLst>
                                    <p:set>
                                      <p:cBhvr additive="repl">
                                        <p:cTn id="22" dur="1" fill="hold">
                                          <p:stCondLst>
                                            <p:cond delay="0"/>
                                          </p:stCondLst>
                                        </p:cTn>
                                        <p:tgtEl>
                                          <p:spTgt spid="33794">
                                            <p:txEl>
                                              <p:pRg st="8" end="8"/>
                                            </p:txEl>
                                          </p:spTgt>
                                        </p:tgtEl>
                                        <p:attrNameLst>
                                          <p:attrName>style.visibility</p:attrName>
                                        </p:attrNameLst>
                                      </p:cBhvr>
                                      <p:to>
                                        <p:strVal val="visible"/>
                                      </p:to>
                                    </p:set>
                                  </p:childTnLst>
                                </p:cTn>
                              </p:par>
                              <p:par>
                                <p:cTn id="23" presetID="1" presetClass="entr" fill="hold" nodeType="withEffect">
                                  <p:stCondLst>
                                    <p:cond delay="0"/>
                                  </p:stCondLst>
                                  <p:childTnLst>
                                    <p:set>
                                      <p:cBhvr additive="repl">
                                        <p:cTn id="24" dur="1" fill="hold">
                                          <p:stCondLst>
                                            <p:cond delay="0"/>
                                          </p:stCondLst>
                                        </p:cTn>
                                        <p:tgtEl>
                                          <p:spTgt spid="3379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
          <p:cNvSpPr>
            <a:spLocks noGrp="1" noChangeArrowheads="1"/>
          </p:cNvSpPr>
          <p:nvPr>
            <p:ph type="title"/>
          </p:nvPr>
        </p:nvSpPr>
        <p:spPr/>
        <p:txBody>
          <a:bodyPr/>
          <a:lstStyle/>
          <a:p>
            <a:pPr>
              <a:tabLst>
                <a:tab pos="0"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sz="2300" dirty="0">
                <a:latin typeface="+mj-lt"/>
              </a:rPr>
              <a:t>Wissenschaftliches Zitieren</a:t>
            </a:r>
          </a:p>
        </p:txBody>
      </p:sp>
      <p:sp>
        <p:nvSpPr>
          <p:cNvPr id="34818" name="Rectangle 2"/>
          <p:cNvSpPr>
            <a:spLocks noGrp="1" noChangeArrowheads="1"/>
          </p:cNvSpPr>
          <p:nvPr>
            <p:ph idx="1"/>
          </p:nvPr>
        </p:nvSpPr>
        <p:spPr/>
        <p:txBody>
          <a:bodyPr/>
          <a:lstStyle/>
          <a:p>
            <a:pPr indent="-312006">
              <a:spcAft>
                <a:spcPts val="1134"/>
              </a:spcAft>
              <a:tabLst>
                <a:tab pos="324006" algn="l"/>
                <a:tab pos="423008" algn="l"/>
                <a:tab pos="847517"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b="1" dirty="0" smtClean="0"/>
              <a:t>Wie zitieren? – Zitierstandard?</a:t>
            </a:r>
          </a:p>
          <a:p>
            <a:pPr marL="345007" indent="-345007">
              <a:buFont typeface="Arial" charset="0"/>
              <a:buChar char="•"/>
              <a:tabLst>
                <a:tab pos="252005"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smtClean="0"/>
              <a:t>Es gibt keinen einheitlichen Zitierstandard.</a:t>
            </a:r>
          </a:p>
          <a:p>
            <a:pPr marL="345007" indent="-345007">
              <a:buFont typeface="Arial" charset="0"/>
              <a:buChar char="•"/>
              <a:tabLst>
                <a:tab pos="252005"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smtClean="0"/>
              <a:t>Wichtigste Regel: Der Leser muss die angegebene Quelle eindeutig identifizieren können.</a:t>
            </a:r>
          </a:p>
          <a:p>
            <a:pPr marL="345007" indent="-345007">
              <a:buFont typeface="Arial" charset="0"/>
              <a:buChar char="•"/>
              <a:tabLst>
                <a:tab pos="252005"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smtClean="0"/>
              <a:t>Orientieren Sie sich an Fachbüchern oder –</a:t>
            </a:r>
            <a:r>
              <a:rPr lang="de-DE" dirty="0" err="1" smtClean="0"/>
              <a:t>artikeln</a:t>
            </a:r>
            <a:r>
              <a:rPr lang="de-DE" dirty="0" smtClean="0"/>
              <a:t>.</a:t>
            </a:r>
          </a:p>
          <a:p>
            <a:pPr marL="345007" indent="-345007">
              <a:buFont typeface="Arial" charset="0"/>
              <a:buChar char="•"/>
              <a:tabLst>
                <a:tab pos="252005"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smtClean="0"/>
              <a:t>Im Zweifel fragen Sie bei Ihrem Dozent nach, ob er eine bestimmte Zitierweise wünscht.</a:t>
            </a:r>
          </a:p>
          <a:p>
            <a:pPr marL="345007" indent="-345007">
              <a:buFont typeface="Arial" charset="0"/>
              <a:buChar char="•"/>
              <a:tabLst>
                <a:tab pos="252005" algn="l"/>
                <a:tab pos="1272024" algn="l"/>
                <a:tab pos="1696533" algn="l"/>
                <a:tab pos="2121041" algn="l"/>
                <a:tab pos="2545549" algn="l"/>
                <a:tab pos="2970057" algn="l"/>
                <a:tab pos="3394566" algn="l"/>
                <a:tab pos="3819073" algn="l"/>
                <a:tab pos="4243582" algn="l"/>
                <a:tab pos="4668089" algn="l"/>
                <a:tab pos="5092598" algn="l"/>
                <a:tab pos="5517106" algn="l"/>
                <a:tab pos="5941614" algn="l"/>
                <a:tab pos="6366122" algn="l"/>
                <a:tab pos="6790631" algn="l"/>
                <a:tab pos="7215138" algn="l"/>
                <a:tab pos="7639647" algn="l"/>
                <a:tab pos="8064155" algn="l"/>
                <a:tab pos="8488663" algn="l"/>
              </a:tabLst>
            </a:pPr>
            <a:r>
              <a:rPr lang="de-DE" dirty="0" smtClean="0"/>
              <a:t>In der Physik ist der Vancouver-Stil üblich.</a:t>
            </a:r>
          </a:p>
        </p:txBody>
      </p:sp>
      <p:sp>
        <p:nvSpPr>
          <p:cNvPr id="4" name="Foliennummernplatzhalter 3"/>
          <p:cNvSpPr>
            <a:spLocks noGrp="1"/>
          </p:cNvSpPr>
          <p:nvPr>
            <p:ph type="sldNum" sz="quarter" idx="11"/>
          </p:nvPr>
        </p:nvSpPr>
        <p:spPr/>
        <p:txBody>
          <a:bodyPr/>
          <a:lstStyle/>
          <a:p>
            <a:fld id="{9928B8D9-8987-49A0-8D78-C20D80C749C5}" type="slidenum">
              <a:rPr lang="de-DE" smtClean="0"/>
              <a:pPr/>
              <a:t>77</a:t>
            </a:fld>
            <a:endParaRPr lang="de-DE" dirty="0"/>
          </a:p>
        </p:txBody>
      </p:sp>
    </p:spTree>
    <p:extLst>
      <p:ext uri="{BB962C8B-B14F-4D97-AF65-F5344CB8AC3E}">
        <p14:creationId xmlns:p14="http://schemas.microsoft.com/office/powerpoint/2010/main" val="2166397547"/>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34818">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34818">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fill="hold" nodeType="clickEffect">
                                  <p:stCondLst>
                                    <p:cond delay="0"/>
                                  </p:stCondLst>
                                  <p:childTnLst>
                                    <p:set>
                                      <p:cBhvr additive="repl">
                                        <p:cTn id="14" dur="1" fill="hold">
                                          <p:stCondLst>
                                            <p:cond delay="0"/>
                                          </p:stCondLst>
                                        </p:cTn>
                                        <p:tgtEl>
                                          <p:spTgt spid="34818">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fill="hold" nodeType="clickEffect">
                                  <p:stCondLst>
                                    <p:cond delay="0"/>
                                  </p:stCondLst>
                                  <p:childTnLst>
                                    <p:set>
                                      <p:cBhvr additive="repl">
                                        <p:cTn id="18" dur="1" fill="hold">
                                          <p:stCondLst>
                                            <p:cond delay="0"/>
                                          </p:stCondLst>
                                        </p:cTn>
                                        <p:tgtEl>
                                          <p:spTgt spid="34818">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fill="hold" nodeType="clickEffect">
                                  <p:stCondLst>
                                    <p:cond delay="0"/>
                                  </p:stCondLst>
                                  <p:childTnLst>
                                    <p:set>
                                      <p:cBhvr additive="repl">
                                        <p:cTn id="22" dur="1" fill="hold">
                                          <p:stCondLst>
                                            <p:cond delay="0"/>
                                          </p:stCondLst>
                                        </p:cTn>
                                        <p:tgtEl>
                                          <p:spTgt spid="3481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latin typeface="Calibri" pitchFamily="34" charset="0"/>
                <a:cs typeface="Calibri" pitchFamily="34" charset="0"/>
              </a:rPr>
              <a:t>Literaturverweise erstellen mit </a:t>
            </a:r>
            <a:r>
              <a:rPr lang="de-DE" dirty="0" err="1">
                <a:latin typeface="Calibri" pitchFamily="34" charset="0"/>
                <a:cs typeface="Calibri" pitchFamily="34" charset="0"/>
              </a:rPr>
              <a:t>LaTeX</a:t>
            </a:r>
            <a:r>
              <a:rPr lang="de-DE" dirty="0">
                <a:latin typeface="Calibri" pitchFamily="34" charset="0"/>
                <a:cs typeface="Calibri" pitchFamily="34" charset="0"/>
              </a:rPr>
              <a:t> &amp; </a:t>
            </a:r>
            <a:r>
              <a:rPr lang="de-DE" dirty="0" err="1">
                <a:latin typeface="Calibri" pitchFamily="34" charset="0"/>
                <a:cs typeface="Calibri" pitchFamily="34" charset="0"/>
              </a:rPr>
              <a:t>Mendeley</a:t>
            </a:r>
            <a:r>
              <a:rPr lang="de-DE" dirty="0">
                <a:latin typeface="Calibri" pitchFamily="34" charset="0"/>
                <a:cs typeface="Calibri" pitchFamily="34" charset="0"/>
              </a:rPr>
              <a:t/>
            </a:r>
            <a:br>
              <a:rPr lang="de-DE" dirty="0">
                <a:latin typeface="Calibri" pitchFamily="34" charset="0"/>
                <a:cs typeface="Calibri" pitchFamily="34" charset="0"/>
              </a:rPr>
            </a:br>
            <a:endParaRPr lang="de-DE" dirty="0"/>
          </a:p>
        </p:txBody>
      </p:sp>
      <p:sp>
        <p:nvSpPr>
          <p:cNvPr id="5" name="Foliennummernplatzhalter 4"/>
          <p:cNvSpPr>
            <a:spLocks noGrp="1"/>
          </p:cNvSpPr>
          <p:nvPr>
            <p:ph type="sldNum" sz="quarter" idx="11"/>
          </p:nvPr>
        </p:nvSpPr>
        <p:spPr/>
        <p:txBody>
          <a:bodyPr/>
          <a:lstStyle/>
          <a:p>
            <a:fld id="{9928B8D9-8987-49A0-8D78-C20D80C749C5}" type="slidenum">
              <a:rPr lang="de-DE" smtClean="0"/>
              <a:pPr/>
              <a:t>78</a:t>
            </a:fld>
            <a:endParaRPr lang="de-DE" dirty="0"/>
          </a:p>
        </p:txBody>
      </p:sp>
    </p:spTree>
    <p:extLst>
      <p:ext uri="{BB962C8B-B14F-4D97-AF65-F5344CB8AC3E}">
        <p14:creationId xmlns:p14="http://schemas.microsoft.com/office/powerpoint/2010/main" val="220895381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LaTeX</a:t>
            </a:r>
            <a:r>
              <a:rPr lang="de-DE" dirty="0"/>
              <a:t> &amp; </a:t>
            </a:r>
            <a:r>
              <a:rPr lang="de-DE" dirty="0" err="1"/>
              <a:t>Mendeley</a:t>
            </a:r>
            <a:endParaRPr lang="de-DE" dirty="0"/>
          </a:p>
        </p:txBody>
      </p:sp>
      <p:sp>
        <p:nvSpPr>
          <p:cNvPr id="3" name="Inhaltsplatzhalter 2"/>
          <p:cNvSpPr>
            <a:spLocks noGrp="1"/>
          </p:cNvSpPr>
          <p:nvPr>
            <p:ph idx="1"/>
          </p:nvPr>
        </p:nvSpPr>
        <p:spPr/>
        <p:txBody>
          <a:bodyPr/>
          <a:lstStyle/>
          <a:p>
            <a:r>
              <a:rPr lang="de-DE" dirty="0" err="1" smtClean="0">
                <a:solidFill>
                  <a:srgbClr val="C00000"/>
                </a:solidFill>
              </a:rPr>
              <a:t>BibTeX</a:t>
            </a:r>
            <a:endParaRPr lang="de-DE" dirty="0" smtClean="0">
              <a:solidFill>
                <a:srgbClr val="C00000"/>
              </a:solidFill>
            </a:endParaRPr>
          </a:p>
          <a:p>
            <a:pPr marL="285750" indent="-285750">
              <a:buFont typeface="Arial" panose="020B0604020202020204" pitchFamily="34" charset="0"/>
              <a:buChar char="•"/>
            </a:pPr>
            <a:r>
              <a:rPr lang="de-DE" dirty="0" smtClean="0"/>
              <a:t>Programm zur Erstellung von Literaturangaben und –</a:t>
            </a:r>
            <a:r>
              <a:rPr lang="de-DE" dirty="0" err="1" smtClean="0"/>
              <a:t>verzeichnissen</a:t>
            </a:r>
            <a:endParaRPr lang="de-DE" dirty="0" smtClean="0"/>
          </a:p>
          <a:p>
            <a:pPr marL="285750" indent="-285750">
              <a:buFont typeface="Arial" panose="020B0604020202020204" pitchFamily="34" charset="0"/>
              <a:buChar char="•"/>
            </a:pPr>
            <a:r>
              <a:rPr lang="de-DE" dirty="0" smtClean="0"/>
              <a:t>Auswahl und Ausgabe von Elementen aus einer Literaturdatenbank</a:t>
            </a:r>
          </a:p>
          <a:p>
            <a:pPr marL="285750" indent="-285750">
              <a:buFont typeface="Arial" panose="020B0604020202020204" pitchFamily="34" charset="0"/>
              <a:buChar char="•"/>
            </a:pPr>
            <a:r>
              <a:rPr lang="de-DE" dirty="0" smtClean="0"/>
              <a:t>Literaturdatenbank: Textdatei (.</a:t>
            </a:r>
            <a:r>
              <a:rPr lang="de-DE" dirty="0" err="1" smtClean="0"/>
              <a:t>bib</a:t>
            </a:r>
            <a:r>
              <a:rPr lang="de-DE" dirty="0" smtClean="0"/>
              <a:t>) mit </a:t>
            </a:r>
            <a:r>
              <a:rPr lang="de-DE" dirty="0"/>
              <a:t>bestimmter </a:t>
            </a:r>
            <a:r>
              <a:rPr lang="de-DE" dirty="0" smtClean="0"/>
              <a:t>Syntax:</a:t>
            </a:r>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79</a:t>
            </a:fld>
            <a:endParaRPr lang="de-DE"/>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68" y="3199763"/>
            <a:ext cx="8511508" cy="1877429"/>
          </a:xfrm>
          <a:prstGeom prst="rect">
            <a:avLst/>
          </a:prstGeom>
        </p:spPr>
      </p:pic>
    </p:spTree>
    <p:extLst>
      <p:ext uri="{BB962C8B-B14F-4D97-AF65-F5344CB8AC3E}">
        <p14:creationId xmlns:p14="http://schemas.microsoft.com/office/powerpoint/2010/main" val="20098103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rgbClr val="800000"/>
                </a:solidFill>
                <a:latin typeface="Arial" charset="0"/>
              </a:defRPr>
            </a:lvl1pPr>
            <a:lvl2pPr marL="742950" indent="-285750" eaLnBrk="0" hangingPunct="0">
              <a:spcBef>
                <a:spcPct val="40000"/>
              </a:spcBef>
              <a:buFont typeface="Wingdings" pitchFamily="2"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2pPr>
            <a:lvl3pPr marL="1143000" indent="-228600"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defRPr>
            </a:lvl3pPr>
            <a:lvl4pPr marL="16002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4pPr>
            <a:lvl5pPr marL="20574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5pPr>
            <a:lvl6pPr marL="25146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6pPr>
            <a:lvl7pPr marL="29718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7pPr>
            <a:lvl8pPr marL="34290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8pPr>
            <a:lvl9pPr marL="38862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9pPr>
          </a:lstStyle>
          <a:p>
            <a:pPr algn="r" eaLnBrk="1" hangingPunct="1">
              <a:spcBef>
                <a:spcPct val="0"/>
              </a:spcBef>
            </a:pPr>
            <a:fld id="{34F83C05-1FAD-467B-832C-D6667BB0E3DB}" type="slidenum">
              <a:rPr lang="de-DE" altLang="de-DE" sz="1300">
                <a:solidFill>
                  <a:srgbClr val="FFFFFF"/>
                </a:solidFill>
                <a:ea typeface="Microsoft YaHei" charset="-122"/>
              </a:rPr>
              <a:pPr algn="r" eaLnBrk="1" hangingPunct="1">
                <a:spcBef>
                  <a:spcPct val="0"/>
                </a:spcBef>
              </a:pPr>
              <a:t>8</a:t>
            </a:fld>
            <a:endParaRPr lang="de-DE" altLang="de-DE" sz="1300">
              <a:solidFill>
                <a:srgbClr val="FFFFFF"/>
              </a:solidFill>
              <a:ea typeface="Microsoft YaHei" charset="-122"/>
            </a:endParaRPr>
          </a:p>
        </p:txBody>
      </p:sp>
      <p:sp>
        <p:nvSpPr>
          <p:cNvPr id="22531"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rgbClr val="800000"/>
                </a:solidFill>
                <a:latin typeface="Arial" charset="0"/>
              </a:defRPr>
            </a:lvl1pPr>
            <a:lvl2pPr marL="742950" indent="-285750" eaLnBrk="0" hangingPunct="0">
              <a:spcBef>
                <a:spcPct val="40000"/>
              </a:spcBef>
              <a:buFont typeface="Wingdings" pitchFamily="2"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2pPr>
            <a:lvl3pPr marL="1143000" indent="-228600"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defRPr>
            </a:lvl3pPr>
            <a:lvl4pPr marL="16002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4pPr>
            <a:lvl5pPr marL="20574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5pPr>
            <a:lvl6pPr marL="25146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6pPr>
            <a:lvl7pPr marL="29718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7pPr>
            <a:lvl8pPr marL="34290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8pPr>
            <a:lvl9pPr marL="38862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9pPr>
          </a:lstStyle>
          <a:p>
            <a:pPr algn="ctr" eaLnBrk="1" hangingPunct="1">
              <a:spcBef>
                <a:spcPct val="0"/>
              </a:spcBef>
            </a:pPr>
            <a:endParaRPr lang="de-DE" altLang="de-DE" sz="2100" dirty="0">
              <a:solidFill>
                <a:srgbClr val="FFFFFF"/>
              </a:solidFill>
              <a:ea typeface="Microsoft YaHei" charset="-122"/>
            </a:endParaRPr>
          </a:p>
        </p:txBody>
      </p:sp>
      <p:sp>
        <p:nvSpPr>
          <p:cNvPr id="2" name="Titel 1"/>
          <p:cNvSpPr>
            <a:spLocks noGrp="1"/>
          </p:cNvSpPr>
          <p:nvPr>
            <p:ph type="title"/>
          </p:nvPr>
        </p:nvSpPr>
        <p:spPr/>
        <p:txBody>
          <a:bodyPr/>
          <a:lstStyle/>
          <a:p>
            <a:r>
              <a:rPr lang="de-DE" altLang="de-DE" sz="2000" dirty="0">
                <a:ea typeface="Microsoft YaHei" charset="-122"/>
              </a:rPr>
              <a:t>Plagiat</a:t>
            </a:r>
            <a:r>
              <a:rPr lang="de-DE" dirty="0"/>
              <a:t/>
            </a:r>
            <a:br>
              <a:rPr lang="de-DE" dirty="0"/>
            </a:br>
            <a:endParaRPr lang="de-DE" dirty="0"/>
          </a:p>
        </p:txBody>
      </p:sp>
      <p:sp>
        <p:nvSpPr>
          <p:cNvPr id="3" name="Inhaltsplatzhalter 2"/>
          <p:cNvSpPr>
            <a:spLocks noGrp="1"/>
          </p:cNvSpPr>
          <p:nvPr>
            <p:ph idx="1"/>
          </p:nvPr>
        </p:nvSpPr>
        <p:spPr/>
        <p:txBody>
          <a:bodyPr/>
          <a:lstStyle/>
          <a:p>
            <a:pPr>
              <a:defRPr/>
            </a:pPr>
            <a:r>
              <a:rPr lang="de-DE" altLang="de-DE" sz="1800" b="1" dirty="0" smtClean="0">
                <a:solidFill>
                  <a:srgbClr val="C61826"/>
                </a:solidFill>
              </a:rPr>
              <a:t>Kontext: Wandel </a:t>
            </a:r>
            <a:r>
              <a:rPr lang="de-DE" altLang="de-DE" sz="1800" b="1" dirty="0">
                <a:solidFill>
                  <a:srgbClr val="C61826"/>
                </a:solidFill>
              </a:rPr>
              <a:t>der Medien- und Wissenschaftskultur</a:t>
            </a:r>
          </a:p>
          <a:p>
            <a:pPr marL="285750" indent="-285750">
              <a:spcBef>
                <a:spcPts val="850"/>
              </a:spcBef>
              <a:buFont typeface="Arial" panose="020B0604020202020204" pitchFamily="34" charset="0"/>
              <a:buChar char="•"/>
            </a:pPr>
            <a:r>
              <a:rPr lang="de-DE" altLang="de-DE" sz="1800" dirty="0">
                <a:solidFill>
                  <a:srgbClr val="000000"/>
                </a:solidFill>
                <a:ea typeface="Microsoft YaHei" charset="-122"/>
              </a:rPr>
              <a:t>Umfang der frei zugänglichen Information </a:t>
            </a:r>
            <a:r>
              <a:rPr lang="de-DE" altLang="de-DE" sz="1800" dirty="0" smtClean="0">
                <a:solidFill>
                  <a:srgbClr val="000000"/>
                </a:solidFill>
                <a:ea typeface="Microsoft YaHei" charset="-122"/>
              </a:rPr>
              <a:t>wächst</a:t>
            </a:r>
            <a:endParaRPr lang="de-DE" altLang="de-DE" sz="1800" dirty="0">
              <a:solidFill>
                <a:srgbClr val="000000"/>
              </a:solidFill>
              <a:ea typeface="Microsoft YaHei" charset="-122"/>
            </a:endParaRPr>
          </a:p>
          <a:p>
            <a:pPr marL="285750" indent="-285750">
              <a:spcBef>
                <a:spcPts val="850"/>
              </a:spcBef>
              <a:buFont typeface="Arial" panose="020B0604020202020204" pitchFamily="34" charset="0"/>
              <a:buChar char="•"/>
            </a:pPr>
            <a:r>
              <a:rPr lang="de-DE" altLang="de-DE" sz="1800" dirty="0">
                <a:solidFill>
                  <a:srgbClr val="000000"/>
                </a:solidFill>
                <a:ea typeface="Microsoft YaHei" charset="-122"/>
              </a:rPr>
              <a:t>neue technische Möglichkeiten (</a:t>
            </a:r>
            <a:r>
              <a:rPr lang="de-DE" altLang="de-DE" sz="1800" dirty="0" err="1">
                <a:solidFill>
                  <a:srgbClr val="000000"/>
                </a:solidFill>
                <a:ea typeface="Microsoft YaHei" charset="-122"/>
              </a:rPr>
              <a:t>Copy</a:t>
            </a:r>
            <a:r>
              <a:rPr lang="de-DE" altLang="de-DE" sz="1800" dirty="0">
                <a:solidFill>
                  <a:srgbClr val="000000"/>
                </a:solidFill>
                <a:ea typeface="Microsoft YaHei" charset="-122"/>
              </a:rPr>
              <a:t>, Shake &amp; </a:t>
            </a:r>
            <a:r>
              <a:rPr lang="de-DE" altLang="de-DE" sz="1800" dirty="0" smtClean="0">
                <a:solidFill>
                  <a:srgbClr val="000000"/>
                </a:solidFill>
                <a:ea typeface="Microsoft YaHei" charset="-122"/>
              </a:rPr>
              <a:t>Paste)</a:t>
            </a:r>
            <a:endParaRPr lang="de-DE" altLang="de-DE" sz="1800" dirty="0">
              <a:solidFill>
                <a:srgbClr val="000000"/>
              </a:solidFill>
              <a:ea typeface="Microsoft YaHei" charset="-122"/>
            </a:endParaRPr>
          </a:p>
          <a:p>
            <a:pPr marL="285750" indent="-285750">
              <a:spcBef>
                <a:spcPts val="850"/>
              </a:spcBef>
              <a:buFont typeface="Arial" panose="020B0604020202020204" pitchFamily="34" charset="0"/>
              <a:buChar char="•"/>
            </a:pPr>
            <a:r>
              <a:rPr lang="de-DE" altLang="de-DE" sz="1800" dirty="0">
                <a:solidFill>
                  <a:srgbClr val="000000"/>
                </a:solidFill>
                <a:ea typeface="Microsoft YaHei" charset="-122"/>
              </a:rPr>
              <a:t>gewandeltes Verständnis von Urheberschaft: Rechtsunsicherheit angesichts der neuen Möglichkeiten</a:t>
            </a:r>
          </a:p>
          <a:p>
            <a:pPr marL="285750" indent="-285750">
              <a:spcBef>
                <a:spcPts val="850"/>
              </a:spcBef>
              <a:buFont typeface="Arial" panose="020B0604020202020204" pitchFamily="34" charset="0"/>
              <a:buChar char="•"/>
            </a:pPr>
            <a:r>
              <a:rPr lang="de-DE" altLang="de-DE" sz="1800" dirty="0">
                <a:solidFill>
                  <a:srgbClr val="000000"/>
                </a:solidFill>
                <a:ea typeface="Microsoft YaHei" charset="-122"/>
              </a:rPr>
              <a:t>medien- und literaturtheoretische Theorien (Sampling, </a:t>
            </a:r>
            <a:r>
              <a:rPr lang="de-DE" altLang="de-DE" sz="1800" dirty="0" err="1">
                <a:solidFill>
                  <a:srgbClr val="000000"/>
                </a:solidFill>
                <a:ea typeface="Microsoft YaHei" charset="-122"/>
              </a:rPr>
              <a:t>Mashup</a:t>
            </a:r>
            <a:r>
              <a:rPr lang="de-DE" altLang="de-DE" sz="1800" dirty="0">
                <a:solidFill>
                  <a:srgbClr val="000000"/>
                </a:solidFill>
                <a:ea typeface="Microsoft YaHei" charset="-122"/>
              </a:rPr>
              <a:t>, </a:t>
            </a:r>
            <a:r>
              <a:rPr lang="de-DE" altLang="de-DE" sz="1800" dirty="0" err="1" smtClean="0">
                <a:solidFill>
                  <a:srgbClr val="000000"/>
                </a:solidFill>
                <a:ea typeface="Microsoft YaHei" charset="-122"/>
              </a:rPr>
              <a:t>Intertextualität</a:t>
            </a:r>
            <a:r>
              <a:rPr lang="de-DE" altLang="de-DE" sz="1800" dirty="0" smtClean="0">
                <a:solidFill>
                  <a:srgbClr val="000000"/>
                </a:solidFill>
                <a:ea typeface="Microsoft YaHei" charset="-122"/>
              </a:rPr>
              <a:t>, „Tod des Autors“)</a:t>
            </a:r>
            <a:endParaRPr lang="de-DE" altLang="de-DE" sz="1800" dirty="0">
              <a:solidFill>
                <a:srgbClr val="000000"/>
              </a:solidFill>
              <a:ea typeface="Microsoft YaHei" charset="-122"/>
            </a:endParaRPr>
          </a:p>
          <a:p>
            <a:pPr marL="285750" indent="-285750">
              <a:spcBef>
                <a:spcPts val="850"/>
              </a:spcBef>
              <a:buFont typeface="Arial" panose="020B0604020202020204" pitchFamily="34" charset="0"/>
              <a:buChar char="•"/>
            </a:pPr>
            <a:r>
              <a:rPr lang="de-DE" altLang="de-DE" sz="1800" dirty="0">
                <a:solidFill>
                  <a:srgbClr val="000000"/>
                </a:solidFill>
                <a:ea typeface="Microsoft YaHei" charset="-122"/>
              </a:rPr>
              <a:t>Gleichzeitig: neue Möglichkeiten der Aufdeckung (Plag-Wikis, digitale Arbeitstechniken)</a:t>
            </a:r>
          </a:p>
          <a:p>
            <a:pPr marL="285750" indent="-285750">
              <a:spcBef>
                <a:spcPts val="850"/>
              </a:spcBef>
              <a:buFont typeface="Arial" panose="020B0604020202020204" pitchFamily="34" charset="0"/>
              <a:buChar char="•"/>
            </a:pPr>
            <a:endParaRPr lang="de-DE" altLang="de-DE" sz="1800" dirty="0">
              <a:solidFill>
                <a:srgbClr val="000000"/>
              </a:solidFill>
              <a:ea typeface="Microsoft YaHei" charset="-122"/>
            </a:endParaRPr>
          </a:p>
          <a:p>
            <a:pPr marL="285750" indent="-285750">
              <a:buFont typeface="Arial" panose="020B0604020202020204" pitchFamily="34" charset="0"/>
              <a:buChar char="•"/>
            </a:pPr>
            <a:endParaRPr lang="de-DE" sz="1800" dirty="0"/>
          </a:p>
        </p:txBody>
      </p:sp>
    </p:spTree>
    <p:extLst>
      <p:ext uri="{BB962C8B-B14F-4D97-AF65-F5344CB8AC3E}">
        <p14:creationId xmlns:p14="http://schemas.microsoft.com/office/powerpoint/2010/main" val="205813623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113" y="1062779"/>
            <a:ext cx="8513986" cy="49669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itel 2"/>
          <p:cNvSpPr>
            <a:spLocks noGrp="1"/>
          </p:cNvSpPr>
          <p:nvPr>
            <p:ph type="title"/>
          </p:nvPr>
        </p:nvSpPr>
        <p:spPr/>
        <p:txBody>
          <a:bodyPr/>
          <a:lstStyle/>
          <a:p>
            <a:r>
              <a:rPr lang="de-DE" sz="2000" dirty="0" err="1">
                <a:latin typeface="Calibri" pitchFamily="34" charset="0"/>
                <a:cs typeface="Calibri" pitchFamily="34" charset="0"/>
              </a:rPr>
              <a:t>LaTeX</a:t>
            </a:r>
            <a:r>
              <a:rPr lang="de-DE" sz="2000" dirty="0">
                <a:latin typeface="Calibri" pitchFamily="34" charset="0"/>
                <a:cs typeface="Calibri" pitchFamily="34" charset="0"/>
              </a:rPr>
              <a:t> &amp; </a:t>
            </a:r>
            <a:r>
              <a:rPr lang="de-DE" sz="2000" dirty="0" err="1">
                <a:latin typeface="Calibri" pitchFamily="34" charset="0"/>
                <a:cs typeface="Calibri" pitchFamily="34" charset="0"/>
              </a:rPr>
              <a:t>Mendeley</a:t>
            </a:r>
            <a:r>
              <a:rPr lang="de-DE" sz="1800" dirty="0">
                <a:solidFill>
                  <a:srgbClr val="FFFFFF"/>
                </a:solidFill>
              </a:rPr>
              <a:t/>
            </a:r>
            <a:br>
              <a:rPr lang="de-DE" sz="1800" dirty="0">
                <a:solidFill>
                  <a:srgbClr val="FFFFFF"/>
                </a:solidFill>
              </a:rPr>
            </a:br>
            <a:endParaRPr lang="de-DE" dirty="0"/>
          </a:p>
        </p:txBody>
      </p:sp>
      <p:sp>
        <p:nvSpPr>
          <p:cNvPr id="10" name="Foliennummernplatzhalter 3"/>
          <p:cNvSpPr>
            <a:spLocks noGrp="1"/>
          </p:cNvSpPr>
          <p:nvPr>
            <p:ph type="sldNum" sz="quarter" idx="11"/>
          </p:nvPr>
        </p:nvSpPr>
        <p:spPr/>
        <p:txBody>
          <a:bodyPr/>
          <a:lstStyle/>
          <a:p>
            <a:fld id="{429F5FAA-F66F-4067-964F-26E942440912}" type="slidenum">
              <a:rPr lang="de-DE" smtClean="0"/>
              <a:pPr/>
              <a:t>80</a:t>
            </a:fld>
            <a:endParaRPr lang="de-DE" dirty="0"/>
          </a:p>
        </p:txBody>
      </p:sp>
      <p:pic>
        <p:nvPicPr>
          <p:cNvPr id="2" name="Grafik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2289" y="1334943"/>
            <a:ext cx="5642466" cy="4420712"/>
          </a:xfrm>
          <a:prstGeom prst="rect">
            <a:avLst/>
          </a:prstGeom>
        </p:spPr>
      </p:pic>
      <p:sp>
        <p:nvSpPr>
          <p:cNvPr id="12" name="Text Box 9"/>
          <p:cNvSpPr txBox="1">
            <a:spLocks noChangeArrowheads="1"/>
          </p:cNvSpPr>
          <p:nvPr/>
        </p:nvSpPr>
        <p:spPr bwMode="auto">
          <a:xfrm>
            <a:off x="5136923" y="1916087"/>
            <a:ext cx="3419176" cy="781803"/>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dirty="0" smtClean="0">
                <a:solidFill>
                  <a:srgbClr val="000000"/>
                </a:solidFill>
              </a:rPr>
              <a:t>Diesen Haken entfernen, damit </a:t>
            </a:r>
            <a:r>
              <a:rPr lang="de-DE" dirty="0" err="1" smtClean="0">
                <a:solidFill>
                  <a:srgbClr val="000000"/>
                </a:solidFill>
              </a:rPr>
              <a:t>LaTeX</a:t>
            </a:r>
            <a:r>
              <a:rPr lang="de-DE" dirty="0" smtClean="0">
                <a:solidFill>
                  <a:srgbClr val="000000"/>
                </a:solidFill>
              </a:rPr>
              <a:t>-Sonderzeichen nicht überschrieben werden.</a:t>
            </a:r>
          </a:p>
        </p:txBody>
      </p:sp>
      <p:sp>
        <p:nvSpPr>
          <p:cNvPr id="13" name="Line 6"/>
          <p:cNvSpPr>
            <a:spLocks noChangeShapeType="1"/>
          </p:cNvSpPr>
          <p:nvPr/>
        </p:nvSpPr>
        <p:spPr bwMode="auto">
          <a:xfrm flipH="1" flipV="1">
            <a:off x="4181847" y="2151433"/>
            <a:ext cx="887030" cy="110715"/>
          </a:xfrm>
          <a:prstGeom prst="line">
            <a:avLst/>
          </a:prstGeom>
          <a:noFill/>
          <a:ln w="57240">
            <a:solidFill>
              <a:srgbClr val="99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p>
            <a:endParaRPr lang="de-DE"/>
          </a:p>
        </p:txBody>
      </p:sp>
    </p:spTree>
    <p:extLst>
      <p:ext uri="{BB962C8B-B14F-4D97-AF65-F5344CB8AC3E}">
        <p14:creationId xmlns:p14="http://schemas.microsoft.com/office/powerpoint/2010/main" val="355138744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113" y="1062779"/>
            <a:ext cx="8513986" cy="496698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Titel 2"/>
          <p:cNvSpPr>
            <a:spLocks noGrp="1"/>
          </p:cNvSpPr>
          <p:nvPr>
            <p:ph type="title"/>
          </p:nvPr>
        </p:nvSpPr>
        <p:spPr/>
        <p:txBody>
          <a:bodyPr/>
          <a:lstStyle/>
          <a:p>
            <a:r>
              <a:rPr lang="de-DE" sz="2000" dirty="0" err="1">
                <a:latin typeface="Calibri" pitchFamily="34" charset="0"/>
                <a:cs typeface="Calibri" pitchFamily="34" charset="0"/>
              </a:rPr>
              <a:t>LaTeX</a:t>
            </a:r>
            <a:r>
              <a:rPr lang="de-DE" sz="2000" dirty="0">
                <a:latin typeface="Calibri" pitchFamily="34" charset="0"/>
                <a:cs typeface="Calibri" pitchFamily="34" charset="0"/>
              </a:rPr>
              <a:t> &amp; </a:t>
            </a:r>
            <a:r>
              <a:rPr lang="de-DE" sz="2000" dirty="0" err="1">
                <a:latin typeface="Calibri" pitchFamily="34" charset="0"/>
                <a:cs typeface="Calibri" pitchFamily="34" charset="0"/>
              </a:rPr>
              <a:t>Mendeley</a:t>
            </a:r>
            <a:r>
              <a:rPr lang="de-DE" sz="1800" dirty="0">
                <a:solidFill>
                  <a:srgbClr val="FFFFFF"/>
                </a:solidFill>
              </a:rPr>
              <a:t/>
            </a:r>
            <a:br>
              <a:rPr lang="de-DE" sz="1800" dirty="0">
                <a:solidFill>
                  <a:srgbClr val="FFFFFF"/>
                </a:solidFill>
              </a:rPr>
            </a:br>
            <a:endParaRPr lang="de-DE" dirty="0"/>
          </a:p>
        </p:txBody>
      </p:sp>
      <p:sp>
        <p:nvSpPr>
          <p:cNvPr id="10" name="Foliennummernplatzhalter 3"/>
          <p:cNvSpPr>
            <a:spLocks noGrp="1"/>
          </p:cNvSpPr>
          <p:nvPr>
            <p:ph type="sldNum" sz="quarter" idx="11"/>
          </p:nvPr>
        </p:nvSpPr>
        <p:spPr/>
        <p:txBody>
          <a:bodyPr/>
          <a:lstStyle/>
          <a:p>
            <a:fld id="{429F5FAA-F66F-4067-964F-26E942440912}" type="slidenum">
              <a:rPr lang="de-DE" smtClean="0"/>
              <a:pPr/>
              <a:t>81</a:t>
            </a:fld>
            <a:endParaRPr lang="de-DE" dirty="0"/>
          </a:p>
        </p:txBody>
      </p:sp>
      <p:pic>
        <p:nvPicPr>
          <p:cNvPr id="2" name="Grafik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2289" y="1334943"/>
            <a:ext cx="5642466" cy="4420712"/>
          </a:xfrm>
          <a:prstGeom prst="rect">
            <a:avLst/>
          </a:prstGeom>
        </p:spPr>
      </p:pic>
      <p:sp>
        <p:nvSpPr>
          <p:cNvPr id="12" name="Text Box 9"/>
          <p:cNvSpPr txBox="1">
            <a:spLocks noChangeArrowheads="1"/>
          </p:cNvSpPr>
          <p:nvPr/>
        </p:nvSpPr>
        <p:spPr bwMode="auto">
          <a:xfrm>
            <a:off x="4592563" y="2831842"/>
            <a:ext cx="3878569" cy="1756429"/>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dirty="0" smtClean="0">
                <a:solidFill>
                  <a:srgbClr val="000000"/>
                </a:solidFill>
              </a:rPr>
              <a:t>Automatische Erstellung und Synchronisierung der .</a:t>
            </a:r>
            <a:r>
              <a:rPr lang="de-DE" dirty="0" err="1" smtClean="0">
                <a:solidFill>
                  <a:srgbClr val="000000"/>
                </a:solidFill>
              </a:rPr>
              <a:t>bib</a:t>
            </a:r>
            <a:r>
              <a:rPr lang="de-DE" dirty="0" smtClean="0">
                <a:solidFill>
                  <a:srgbClr val="000000"/>
                </a:solidFill>
              </a:rPr>
              <a:t>-Datei</a:t>
            </a:r>
          </a:p>
          <a:p>
            <a:pPr eaLnBrk="1" hangingPunct="1">
              <a:spcBef>
                <a:spcPts val="1063"/>
              </a:spcBef>
            </a:pPr>
            <a:r>
              <a:rPr lang="de-DE" dirty="0" smtClean="0">
                <a:solidFill>
                  <a:srgbClr val="000000"/>
                </a:solidFill>
              </a:rPr>
              <a:t>Empfehlung: Option 2</a:t>
            </a:r>
          </a:p>
          <a:p>
            <a:pPr eaLnBrk="1" hangingPunct="1">
              <a:spcBef>
                <a:spcPts val="1063"/>
              </a:spcBef>
            </a:pPr>
            <a:r>
              <a:rPr lang="de-DE" dirty="0" smtClean="0">
                <a:solidFill>
                  <a:srgbClr val="000000"/>
                </a:solidFill>
              </a:rPr>
              <a:t>Bei Option 1 kommt es zu Dubletten in der </a:t>
            </a:r>
            <a:r>
              <a:rPr lang="de-DE" dirty="0" err="1" smtClean="0">
                <a:solidFill>
                  <a:srgbClr val="000000"/>
                </a:solidFill>
              </a:rPr>
              <a:t>bib</a:t>
            </a:r>
            <a:r>
              <a:rPr lang="de-DE" dirty="0" smtClean="0">
                <a:solidFill>
                  <a:srgbClr val="000000"/>
                </a:solidFill>
              </a:rPr>
              <a:t>-Datei, wenn Dokumente in mehreren Ordnern sind. </a:t>
            </a:r>
          </a:p>
        </p:txBody>
      </p:sp>
      <p:sp>
        <p:nvSpPr>
          <p:cNvPr id="13" name="Line 6"/>
          <p:cNvSpPr>
            <a:spLocks noChangeShapeType="1"/>
          </p:cNvSpPr>
          <p:nvPr/>
        </p:nvSpPr>
        <p:spPr bwMode="auto">
          <a:xfrm flipH="1" flipV="1">
            <a:off x="3767430" y="3116610"/>
            <a:ext cx="757087" cy="110715"/>
          </a:xfrm>
          <a:prstGeom prst="line">
            <a:avLst/>
          </a:prstGeom>
          <a:noFill/>
          <a:ln w="57240">
            <a:solidFill>
              <a:srgbClr val="990000"/>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p>
            <a:endParaRPr lang="de-DE"/>
          </a:p>
        </p:txBody>
      </p:sp>
    </p:spTree>
    <p:extLst>
      <p:ext uri="{BB962C8B-B14F-4D97-AF65-F5344CB8AC3E}">
        <p14:creationId xmlns:p14="http://schemas.microsoft.com/office/powerpoint/2010/main" val="328423515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LaTeX</a:t>
            </a:r>
            <a:r>
              <a:rPr lang="de-DE" dirty="0"/>
              <a:t> &amp; </a:t>
            </a:r>
            <a:r>
              <a:rPr lang="de-DE" dirty="0" err="1"/>
              <a:t>Mendeley</a:t>
            </a:r>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82</a:t>
            </a:fld>
            <a:endParaRPr lang="de-DE"/>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8129" y="973769"/>
            <a:ext cx="6824561" cy="5250457"/>
          </a:xfrm>
          <a:prstGeom prst="rect">
            <a:avLst/>
          </a:prstGeom>
        </p:spPr>
      </p:pic>
      <p:sp>
        <p:nvSpPr>
          <p:cNvPr id="6" name="Text Box 9"/>
          <p:cNvSpPr txBox="1">
            <a:spLocks noChangeArrowheads="1"/>
          </p:cNvSpPr>
          <p:nvPr/>
        </p:nvSpPr>
        <p:spPr bwMode="auto">
          <a:xfrm>
            <a:off x="4592563" y="3716374"/>
            <a:ext cx="3878568" cy="692035"/>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dirty="0" smtClean="0">
                <a:solidFill>
                  <a:srgbClr val="000000"/>
                </a:solidFill>
              </a:rPr>
              <a:t>Schritt 1:</a:t>
            </a:r>
          </a:p>
          <a:p>
            <a:pPr eaLnBrk="1" hangingPunct="1">
              <a:spcBef>
                <a:spcPts val="1063"/>
              </a:spcBef>
            </a:pPr>
            <a:r>
              <a:rPr lang="de-DE" dirty="0" err="1" smtClean="0">
                <a:solidFill>
                  <a:srgbClr val="000000"/>
                </a:solidFill>
              </a:rPr>
              <a:t>BibTeX</a:t>
            </a:r>
            <a:r>
              <a:rPr lang="de-DE" dirty="0" smtClean="0">
                <a:solidFill>
                  <a:srgbClr val="000000"/>
                </a:solidFill>
              </a:rPr>
              <a:t>-Literaturverzeichnis einfügen.</a:t>
            </a:r>
            <a:endParaRPr lang="de-DE" dirty="0">
              <a:solidFill>
                <a:srgbClr val="000000"/>
              </a:solidFill>
            </a:endParaRPr>
          </a:p>
        </p:txBody>
      </p:sp>
    </p:spTree>
    <p:extLst>
      <p:ext uri="{BB962C8B-B14F-4D97-AF65-F5344CB8AC3E}">
        <p14:creationId xmlns:p14="http://schemas.microsoft.com/office/powerpoint/2010/main" val="3567654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LaTeX</a:t>
            </a:r>
            <a:r>
              <a:rPr lang="de-DE" dirty="0"/>
              <a:t> &amp; </a:t>
            </a:r>
            <a:r>
              <a:rPr lang="de-DE" dirty="0" err="1"/>
              <a:t>Mendeley</a:t>
            </a:r>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83</a:t>
            </a:fld>
            <a:endParaRPr lang="de-DE"/>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8129" y="973769"/>
            <a:ext cx="6824561" cy="5250457"/>
          </a:xfrm>
          <a:prstGeom prst="rect">
            <a:avLst/>
          </a:prstGeom>
        </p:spPr>
      </p:pic>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8354" y="1811229"/>
            <a:ext cx="3411301" cy="3582097"/>
          </a:xfrm>
          <a:prstGeom prst="rect">
            <a:avLst/>
          </a:prstGeom>
        </p:spPr>
      </p:pic>
      <p:sp>
        <p:nvSpPr>
          <p:cNvPr id="7" name="Rectangle 5"/>
          <p:cNvSpPr>
            <a:spLocks noChangeArrowheads="1"/>
          </p:cNvSpPr>
          <p:nvPr/>
        </p:nvSpPr>
        <p:spPr bwMode="auto">
          <a:xfrm>
            <a:off x="3707976" y="2287515"/>
            <a:ext cx="884586" cy="348009"/>
          </a:xfrm>
          <a:prstGeom prst="rect">
            <a:avLst/>
          </a:prstGeom>
          <a:noFill/>
          <a:ln w="38160">
            <a:solidFill>
              <a:srgbClr val="99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02" tIns="43201" rIns="86402" bIns="43201" anchor="ctr"/>
          <a:lstStyle/>
          <a:p>
            <a:endParaRPr lang="de-DE"/>
          </a:p>
        </p:txBody>
      </p:sp>
    </p:spTree>
    <p:extLst>
      <p:ext uri="{BB962C8B-B14F-4D97-AF65-F5344CB8AC3E}">
        <p14:creationId xmlns:p14="http://schemas.microsoft.com/office/powerpoint/2010/main" val="2995853299"/>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LaTeX</a:t>
            </a:r>
            <a:r>
              <a:rPr lang="de-DE" dirty="0"/>
              <a:t> &amp; </a:t>
            </a:r>
            <a:r>
              <a:rPr lang="de-DE" dirty="0" err="1"/>
              <a:t>Mendeley</a:t>
            </a:r>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84</a:t>
            </a:fld>
            <a:endParaRPr lang="de-DE"/>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8129" y="973769"/>
            <a:ext cx="6824561" cy="5250457"/>
          </a:xfrm>
          <a:prstGeom prst="rect">
            <a:avLst/>
          </a:prstGeom>
        </p:spPr>
      </p:pic>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8354" y="1811229"/>
            <a:ext cx="3411301" cy="3582097"/>
          </a:xfrm>
          <a:prstGeom prst="rect">
            <a:avLst/>
          </a:prstGeom>
        </p:spPr>
      </p:pic>
      <p:sp>
        <p:nvSpPr>
          <p:cNvPr id="7" name="Rectangle 5"/>
          <p:cNvSpPr>
            <a:spLocks noChangeArrowheads="1"/>
          </p:cNvSpPr>
          <p:nvPr/>
        </p:nvSpPr>
        <p:spPr bwMode="auto">
          <a:xfrm>
            <a:off x="3707976" y="2287515"/>
            <a:ext cx="884586" cy="348009"/>
          </a:xfrm>
          <a:prstGeom prst="rect">
            <a:avLst/>
          </a:prstGeom>
          <a:noFill/>
          <a:ln w="38160">
            <a:solidFill>
              <a:srgbClr val="99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02" tIns="43201" rIns="86402" bIns="43201" anchor="ctr"/>
          <a:lstStyle/>
          <a:p>
            <a:endParaRPr lang="de-DE"/>
          </a:p>
        </p:txBody>
      </p:sp>
    </p:spTree>
    <p:extLst>
      <p:ext uri="{BB962C8B-B14F-4D97-AF65-F5344CB8AC3E}">
        <p14:creationId xmlns:p14="http://schemas.microsoft.com/office/powerpoint/2010/main" val="40995318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8129" y="973769"/>
            <a:ext cx="6824561" cy="5250457"/>
          </a:xfrm>
          <a:prstGeom prst="rect">
            <a:avLst/>
          </a:prstGeom>
        </p:spPr>
      </p:pic>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8354" y="1811229"/>
            <a:ext cx="3411301" cy="3582097"/>
          </a:xfrm>
          <a:prstGeom prst="rect">
            <a:avLst/>
          </a:prstGeom>
        </p:spPr>
      </p:pic>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4444" y="2004734"/>
            <a:ext cx="2142189" cy="3195086"/>
          </a:xfrm>
          <a:prstGeom prst="rect">
            <a:avLst/>
          </a:prstGeom>
        </p:spPr>
      </p:pic>
      <p:sp>
        <p:nvSpPr>
          <p:cNvPr id="2" name="Titel 1"/>
          <p:cNvSpPr>
            <a:spLocks noGrp="1"/>
          </p:cNvSpPr>
          <p:nvPr>
            <p:ph type="title"/>
          </p:nvPr>
        </p:nvSpPr>
        <p:spPr/>
        <p:txBody>
          <a:bodyPr/>
          <a:lstStyle/>
          <a:p>
            <a:r>
              <a:rPr lang="de-DE" dirty="0" err="1"/>
              <a:t>LaTeX</a:t>
            </a:r>
            <a:r>
              <a:rPr lang="de-DE" dirty="0"/>
              <a:t> &amp; </a:t>
            </a:r>
            <a:r>
              <a:rPr lang="de-DE" dirty="0" err="1"/>
              <a:t>Mendeley</a:t>
            </a:r>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85</a:t>
            </a:fld>
            <a:endParaRPr lang="de-DE"/>
          </a:p>
        </p:txBody>
      </p:sp>
    </p:spTree>
    <p:extLst>
      <p:ext uri="{BB962C8B-B14F-4D97-AF65-F5344CB8AC3E}">
        <p14:creationId xmlns:p14="http://schemas.microsoft.com/office/powerpoint/2010/main" val="1695296530"/>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8129" y="973769"/>
            <a:ext cx="6824561" cy="5250457"/>
          </a:xfrm>
          <a:prstGeom prst="rect">
            <a:avLst/>
          </a:prstGeom>
        </p:spPr>
      </p:pic>
      <p:pic>
        <p:nvPicPr>
          <p:cNvPr id="3" name="Grafik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8354" y="1811229"/>
            <a:ext cx="3411301" cy="3582097"/>
          </a:xfrm>
          <a:prstGeom prst="rect">
            <a:avLst/>
          </a:prstGeom>
        </p:spPr>
      </p:pic>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5787" y="2198240"/>
            <a:ext cx="2142189" cy="3195086"/>
          </a:xfrm>
          <a:prstGeom prst="rect">
            <a:avLst/>
          </a:prstGeom>
        </p:spPr>
      </p:pic>
      <p:sp>
        <p:nvSpPr>
          <p:cNvPr id="2" name="Titel 1"/>
          <p:cNvSpPr>
            <a:spLocks noGrp="1"/>
          </p:cNvSpPr>
          <p:nvPr>
            <p:ph type="title"/>
          </p:nvPr>
        </p:nvSpPr>
        <p:spPr/>
        <p:txBody>
          <a:bodyPr/>
          <a:lstStyle/>
          <a:p>
            <a:r>
              <a:rPr lang="de-DE" dirty="0" err="1"/>
              <a:t>LaTeX</a:t>
            </a:r>
            <a:r>
              <a:rPr lang="de-DE" dirty="0"/>
              <a:t> &amp; </a:t>
            </a:r>
            <a:r>
              <a:rPr lang="de-DE" dirty="0" err="1"/>
              <a:t>Mendeley</a:t>
            </a:r>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86</a:t>
            </a:fld>
            <a:endParaRPr lang="de-DE"/>
          </a:p>
        </p:txBody>
      </p:sp>
      <p:sp>
        <p:nvSpPr>
          <p:cNvPr id="7" name="Rectangle 5"/>
          <p:cNvSpPr>
            <a:spLocks noChangeArrowheads="1"/>
          </p:cNvSpPr>
          <p:nvPr/>
        </p:nvSpPr>
        <p:spPr bwMode="auto">
          <a:xfrm>
            <a:off x="1666624" y="4668946"/>
            <a:ext cx="884586" cy="348009"/>
          </a:xfrm>
          <a:prstGeom prst="rect">
            <a:avLst/>
          </a:prstGeom>
          <a:noFill/>
          <a:ln w="38160">
            <a:solidFill>
              <a:srgbClr val="99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6402" tIns="43201" rIns="86402" bIns="43201" anchor="ctr"/>
          <a:lstStyle/>
          <a:p>
            <a:endParaRPr lang="de-DE"/>
          </a:p>
        </p:txBody>
      </p:sp>
      <p:pic>
        <p:nvPicPr>
          <p:cNvPr id="8" name="Grafik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2264" y="1976214"/>
            <a:ext cx="6642726" cy="3411988"/>
          </a:xfrm>
          <a:prstGeom prst="rect">
            <a:avLst/>
          </a:prstGeom>
        </p:spPr>
      </p:pic>
    </p:spTree>
    <p:extLst>
      <p:ext uri="{BB962C8B-B14F-4D97-AF65-F5344CB8AC3E}">
        <p14:creationId xmlns:p14="http://schemas.microsoft.com/office/powerpoint/2010/main" val="154337779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LaTeX</a:t>
            </a:r>
            <a:r>
              <a:rPr lang="de-DE" dirty="0"/>
              <a:t> &amp; </a:t>
            </a:r>
            <a:r>
              <a:rPr lang="de-DE" dirty="0" err="1"/>
              <a:t>Mendeley</a:t>
            </a:r>
            <a:endParaRPr lang="de-DE" dirty="0"/>
          </a:p>
        </p:txBody>
      </p:sp>
      <p:sp>
        <p:nvSpPr>
          <p:cNvPr id="3" name="Inhaltsplatzhalter 2"/>
          <p:cNvSpPr>
            <a:spLocks noGrp="1"/>
          </p:cNvSpPr>
          <p:nvPr>
            <p:ph idx="1"/>
          </p:nvPr>
        </p:nvSpPr>
        <p:spPr/>
        <p:txBody>
          <a:bodyPr/>
          <a:lstStyle/>
          <a:p>
            <a:r>
              <a:rPr lang="de-DE" dirty="0" err="1" smtClean="0">
                <a:solidFill>
                  <a:srgbClr val="C00000"/>
                </a:solidFill>
              </a:rPr>
              <a:t>Citation</a:t>
            </a:r>
            <a:r>
              <a:rPr lang="de-DE" dirty="0" smtClean="0">
                <a:solidFill>
                  <a:srgbClr val="C00000"/>
                </a:solidFill>
              </a:rPr>
              <a:t> Keys</a:t>
            </a:r>
          </a:p>
          <a:p>
            <a:pPr marL="285750" indent="-285750">
              <a:buFont typeface="Arial" panose="020B0604020202020204" pitchFamily="34" charset="0"/>
              <a:buChar char="•"/>
            </a:pPr>
            <a:r>
              <a:rPr lang="de-DE" dirty="0" smtClean="0"/>
              <a:t>Einzelne Einträge aus der Literaturdatenbank werden über einen sog. „</a:t>
            </a:r>
            <a:r>
              <a:rPr lang="de-DE" dirty="0" err="1" smtClean="0"/>
              <a:t>citation</a:t>
            </a:r>
            <a:r>
              <a:rPr lang="de-DE" dirty="0" smtClean="0"/>
              <a:t> </a:t>
            </a:r>
            <a:r>
              <a:rPr lang="de-DE" dirty="0" err="1" smtClean="0"/>
              <a:t>key</a:t>
            </a:r>
            <a:r>
              <a:rPr lang="de-DE" dirty="0" smtClean="0"/>
              <a:t>“ identifiziert.</a:t>
            </a:r>
          </a:p>
          <a:p>
            <a:pPr marL="285750" indent="-285750">
              <a:buFont typeface="Arial" panose="020B0604020202020204" pitchFamily="34" charset="0"/>
              <a:buChar char="•"/>
            </a:pPr>
            <a:r>
              <a:rPr lang="de-DE" dirty="0" err="1" smtClean="0"/>
              <a:t>Mendeley</a:t>
            </a:r>
            <a:r>
              <a:rPr lang="de-DE" dirty="0" smtClean="0"/>
              <a:t> erzeugt diese automatisch.</a:t>
            </a:r>
          </a:p>
          <a:p>
            <a:pPr marL="285750" indent="-285750">
              <a:buFont typeface="Arial" panose="020B0604020202020204" pitchFamily="34" charset="0"/>
              <a:buChar char="•"/>
            </a:pPr>
            <a:r>
              <a:rPr lang="de-DE" dirty="0" err="1" smtClean="0"/>
              <a:t>LaTeX</a:t>
            </a:r>
            <a:r>
              <a:rPr lang="de-DE" dirty="0" smtClean="0"/>
              <a:t>-Befehl</a:t>
            </a:r>
            <a:r>
              <a:rPr lang="de-DE" dirty="0"/>
              <a:t>: \</a:t>
            </a:r>
            <a:r>
              <a:rPr lang="de-DE" dirty="0" err="1"/>
              <a:t>cite</a:t>
            </a:r>
            <a:r>
              <a:rPr lang="de-DE" dirty="0"/>
              <a:t>{</a:t>
            </a:r>
            <a:r>
              <a:rPr lang="de-DE" dirty="0" err="1"/>
              <a:t>citation</a:t>
            </a:r>
            <a:r>
              <a:rPr lang="de-DE" dirty="0"/>
              <a:t> </a:t>
            </a:r>
            <a:r>
              <a:rPr lang="de-DE" dirty="0" err="1"/>
              <a:t>key</a:t>
            </a:r>
            <a:r>
              <a:rPr lang="de-DE" dirty="0"/>
              <a:t>}</a:t>
            </a:r>
          </a:p>
          <a:p>
            <a:endParaRPr lang="de-DE" dirty="0" smtClean="0"/>
          </a:p>
          <a:p>
            <a:endParaRPr lang="de-DE" dirty="0"/>
          </a:p>
        </p:txBody>
      </p:sp>
      <p:sp>
        <p:nvSpPr>
          <p:cNvPr id="4" name="Foliennummernplatzhalter 3"/>
          <p:cNvSpPr>
            <a:spLocks noGrp="1"/>
          </p:cNvSpPr>
          <p:nvPr>
            <p:ph type="sldNum" sz="quarter" idx="11"/>
          </p:nvPr>
        </p:nvSpPr>
        <p:spPr/>
        <p:txBody>
          <a:bodyPr/>
          <a:lstStyle/>
          <a:p>
            <a:fld id="{F2BAE21F-6E5E-4B1A-BF57-4D95269F2235}" type="slidenum">
              <a:rPr lang="de-DE" smtClean="0"/>
              <a:pPr/>
              <a:t>87</a:t>
            </a:fld>
            <a:endParaRPr lang="de-DE"/>
          </a:p>
        </p:txBody>
      </p:sp>
    </p:spTree>
    <p:extLst>
      <p:ext uri="{BB962C8B-B14F-4D97-AF65-F5344CB8AC3E}">
        <p14:creationId xmlns:p14="http://schemas.microsoft.com/office/powerpoint/2010/main" val="243535713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LaTeX</a:t>
            </a:r>
            <a:r>
              <a:rPr lang="de-DE" dirty="0"/>
              <a:t> &amp; </a:t>
            </a:r>
            <a:r>
              <a:rPr lang="de-DE" dirty="0" err="1"/>
              <a:t>Mendeley</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86174" y="1009613"/>
            <a:ext cx="6789102" cy="5224274"/>
          </a:xfrm>
        </p:spPr>
      </p:pic>
      <p:sp>
        <p:nvSpPr>
          <p:cNvPr id="4" name="Foliennummernplatzhalter 3"/>
          <p:cNvSpPr>
            <a:spLocks noGrp="1"/>
          </p:cNvSpPr>
          <p:nvPr>
            <p:ph type="sldNum" sz="quarter" idx="11"/>
          </p:nvPr>
        </p:nvSpPr>
        <p:spPr/>
        <p:txBody>
          <a:bodyPr/>
          <a:lstStyle/>
          <a:p>
            <a:fld id="{F2BAE21F-6E5E-4B1A-BF57-4D95269F2235}" type="slidenum">
              <a:rPr lang="de-DE" smtClean="0"/>
              <a:pPr/>
              <a:t>88</a:t>
            </a:fld>
            <a:endParaRPr lang="de-DE"/>
          </a:p>
        </p:txBody>
      </p:sp>
      <p:sp>
        <p:nvSpPr>
          <p:cNvPr id="6" name="Text Box 9"/>
          <p:cNvSpPr txBox="1">
            <a:spLocks noChangeArrowheads="1"/>
          </p:cNvSpPr>
          <p:nvPr/>
        </p:nvSpPr>
        <p:spPr bwMode="auto">
          <a:xfrm>
            <a:off x="4592563" y="2831842"/>
            <a:ext cx="3878569" cy="922867"/>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b="1" dirty="0" smtClean="0">
                <a:solidFill>
                  <a:srgbClr val="000000"/>
                </a:solidFill>
              </a:rPr>
              <a:t>Zitat erstellen – Möglichkeit 1</a:t>
            </a:r>
          </a:p>
          <a:p>
            <a:pPr eaLnBrk="1" hangingPunct="1">
              <a:spcBef>
                <a:spcPts val="1063"/>
              </a:spcBef>
            </a:pPr>
            <a:r>
              <a:rPr lang="de-DE" dirty="0" smtClean="0">
                <a:solidFill>
                  <a:srgbClr val="000000"/>
                </a:solidFill>
              </a:rPr>
              <a:t>Einfügen </a:t>
            </a:r>
            <a:r>
              <a:rPr lang="de-DE" dirty="0" smtClean="0">
                <a:solidFill>
                  <a:srgbClr val="000000"/>
                </a:solidFill>
                <a:sym typeface="Wingdings" panose="05000000000000000000" pitchFamily="2" charset="2"/>
              </a:rPr>
              <a:t> Literaturverweis  Aus Liste auswählen</a:t>
            </a:r>
            <a:endParaRPr lang="de-DE" dirty="0" smtClean="0">
              <a:solidFill>
                <a:srgbClr val="000000"/>
              </a:solidFill>
            </a:endParaRPr>
          </a:p>
        </p:txBody>
      </p:sp>
    </p:spTree>
    <p:extLst>
      <p:ext uri="{BB962C8B-B14F-4D97-AF65-F5344CB8AC3E}">
        <p14:creationId xmlns:p14="http://schemas.microsoft.com/office/powerpoint/2010/main" val="4005886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LaTeX</a:t>
            </a:r>
            <a:r>
              <a:rPr lang="de-DE" dirty="0"/>
              <a:t> &amp; </a:t>
            </a:r>
            <a:r>
              <a:rPr lang="de-DE" dirty="0" err="1"/>
              <a:t>Mendeley</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26975" y="1009613"/>
            <a:ext cx="6507501" cy="5224274"/>
          </a:xfrm>
        </p:spPr>
      </p:pic>
      <p:sp>
        <p:nvSpPr>
          <p:cNvPr id="4" name="Foliennummernplatzhalter 3"/>
          <p:cNvSpPr>
            <a:spLocks noGrp="1"/>
          </p:cNvSpPr>
          <p:nvPr>
            <p:ph type="sldNum" sz="quarter" idx="11"/>
          </p:nvPr>
        </p:nvSpPr>
        <p:spPr/>
        <p:txBody>
          <a:bodyPr/>
          <a:lstStyle/>
          <a:p>
            <a:fld id="{F2BAE21F-6E5E-4B1A-BF57-4D95269F2235}" type="slidenum">
              <a:rPr lang="de-DE" smtClean="0"/>
              <a:pPr/>
              <a:t>89</a:t>
            </a:fld>
            <a:endParaRPr lang="de-DE"/>
          </a:p>
        </p:txBody>
      </p:sp>
      <p:sp>
        <p:nvSpPr>
          <p:cNvPr id="6" name="Text Box 9"/>
          <p:cNvSpPr txBox="1">
            <a:spLocks noChangeArrowheads="1"/>
          </p:cNvSpPr>
          <p:nvPr/>
        </p:nvSpPr>
        <p:spPr bwMode="auto">
          <a:xfrm>
            <a:off x="4592563" y="2831843"/>
            <a:ext cx="3878569" cy="1063931"/>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b="1" dirty="0" smtClean="0">
                <a:solidFill>
                  <a:srgbClr val="000000"/>
                </a:solidFill>
              </a:rPr>
              <a:t>Zitat erstellen – Möglichkeit 2</a:t>
            </a:r>
          </a:p>
          <a:p>
            <a:pPr marL="270005" indent="-270005" eaLnBrk="1" hangingPunct="1">
              <a:spcBef>
                <a:spcPts val="1063"/>
              </a:spcBef>
              <a:buFont typeface="Arial" panose="020B0604020202020204" pitchFamily="34" charset="0"/>
              <a:buChar char="•"/>
            </a:pPr>
            <a:r>
              <a:rPr lang="de-DE" dirty="0" smtClean="0">
                <a:solidFill>
                  <a:srgbClr val="000000"/>
                </a:solidFill>
              </a:rPr>
              <a:t>Eintrag in </a:t>
            </a:r>
            <a:r>
              <a:rPr lang="de-DE" dirty="0" err="1" smtClean="0">
                <a:solidFill>
                  <a:srgbClr val="000000"/>
                </a:solidFill>
              </a:rPr>
              <a:t>Mendeley</a:t>
            </a:r>
            <a:r>
              <a:rPr lang="de-DE" dirty="0" smtClean="0">
                <a:solidFill>
                  <a:srgbClr val="000000"/>
                </a:solidFill>
              </a:rPr>
              <a:t> auswählen</a:t>
            </a:r>
          </a:p>
          <a:p>
            <a:pPr marL="270005" indent="-270005" eaLnBrk="1" hangingPunct="1">
              <a:spcBef>
                <a:spcPts val="1063"/>
              </a:spcBef>
              <a:buFont typeface="Arial" panose="020B0604020202020204" pitchFamily="34" charset="0"/>
              <a:buChar char="•"/>
            </a:pPr>
            <a:r>
              <a:rPr lang="de-DE" dirty="0" smtClean="0">
                <a:solidFill>
                  <a:srgbClr val="000000"/>
                </a:solidFill>
              </a:rPr>
              <a:t>Strg-K kopiert </a:t>
            </a:r>
            <a:r>
              <a:rPr lang="de-DE" dirty="0" err="1">
                <a:solidFill>
                  <a:srgbClr val="000000"/>
                </a:solidFill>
              </a:rPr>
              <a:t>C</a:t>
            </a:r>
            <a:r>
              <a:rPr lang="de-DE" dirty="0" err="1" smtClean="0">
                <a:solidFill>
                  <a:srgbClr val="000000"/>
                </a:solidFill>
              </a:rPr>
              <a:t>itation</a:t>
            </a:r>
            <a:r>
              <a:rPr lang="de-DE" dirty="0" smtClean="0">
                <a:solidFill>
                  <a:srgbClr val="000000"/>
                </a:solidFill>
              </a:rPr>
              <a:t> </a:t>
            </a:r>
            <a:r>
              <a:rPr lang="de-DE" dirty="0">
                <a:solidFill>
                  <a:srgbClr val="000000"/>
                </a:solidFill>
              </a:rPr>
              <a:t>K</a:t>
            </a:r>
            <a:r>
              <a:rPr lang="de-DE" dirty="0" smtClean="0">
                <a:solidFill>
                  <a:srgbClr val="000000"/>
                </a:solidFill>
              </a:rPr>
              <a:t>ey</a:t>
            </a:r>
          </a:p>
        </p:txBody>
      </p:sp>
    </p:spTree>
    <p:extLst>
      <p:ext uri="{BB962C8B-B14F-4D97-AF65-F5344CB8AC3E}">
        <p14:creationId xmlns:p14="http://schemas.microsoft.com/office/powerpoint/2010/main" val="981058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rgbClr val="800000"/>
                </a:solidFill>
                <a:latin typeface="Arial" charset="0"/>
              </a:defRPr>
            </a:lvl1pPr>
            <a:lvl2pPr marL="742950" indent="-285750" eaLnBrk="0" hangingPunct="0">
              <a:spcBef>
                <a:spcPct val="40000"/>
              </a:spcBef>
              <a:buFont typeface="Wingdings" pitchFamily="2"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2pPr>
            <a:lvl3pPr marL="1143000" indent="-228600"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defRPr>
            </a:lvl3pPr>
            <a:lvl4pPr marL="16002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4pPr>
            <a:lvl5pPr marL="20574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5pPr>
            <a:lvl6pPr marL="25146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6pPr>
            <a:lvl7pPr marL="29718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7pPr>
            <a:lvl8pPr marL="34290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8pPr>
            <a:lvl9pPr marL="38862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9pPr>
          </a:lstStyle>
          <a:p>
            <a:pPr algn="r" eaLnBrk="1" hangingPunct="1">
              <a:spcBef>
                <a:spcPct val="0"/>
              </a:spcBef>
            </a:pPr>
            <a:fld id="{C91CDEC5-61C3-4EE9-8434-AAFE65FCEC6D}" type="slidenum">
              <a:rPr lang="de-DE" altLang="de-DE" sz="1300">
                <a:solidFill>
                  <a:srgbClr val="FFFFFF"/>
                </a:solidFill>
                <a:ea typeface="Microsoft YaHei" charset="-122"/>
              </a:rPr>
              <a:pPr algn="r" eaLnBrk="1" hangingPunct="1">
                <a:spcBef>
                  <a:spcPct val="0"/>
                </a:spcBef>
              </a:pPr>
              <a:t>9</a:t>
            </a:fld>
            <a:endParaRPr lang="de-DE" altLang="de-DE" sz="1300">
              <a:solidFill>
                <a:srgbClr val="FFFFFF"/>
              </a:solidFill>
              <a:ea typeface="Microsoft YaHei" charset="-122"/>
            </a:endParaRPr>
          </a:p>
        </p:txBody>
      </p:sp>
      <p:sp>
        <p:nvSpPr>
          <p:cNvPr id="24579"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b="1">
                <a:solidFill>
                  <a:srgbClr val="800000"/>
                </a:solidFill>
                <a:latin typeface="Arial" charset="0"/>
              </a:defRPr>
            </a:lvl1pPr>
            <a:lvl2pPr marL="742950" indent="-285750" eaLnBrk="0" hangingPunct="0">
              <a:spcBef>
                <a:spcPct val="40000"/>
              </a:spcBef>
              <a:buFont typeface="Wingdings" pitchFamily="2" charset="2"/>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2pPr>
            <a:lvl3pPr marL="1143000" indent="-228600" eaLnBrk="0" hangingPunct="0">
              <a:spcBef>
                <a:spcPct val="4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defRPr>
            </a:lvl3pPr>
            <a:lvl4pPr marL="16002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4pPr>
            <a:lvl5pPr marL="2057400" indent="-228600" eaLnBrk="0" hangingPunct="0">
              <a:spcBef>
                <a:spcPct val="400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5pPr>
            <a:lvl6pPr marL="25146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6pPr>
            <a:lvl7pPr marL="29718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7pPr>
            <a:lvl8pPr marL="34290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8pPr>
            <a:lvl9pPr marL="3886200" indent="-228600" eaLnBrk="0" fontAlgn="base" hangingPunct="0">
              <a:spcBef>
                <a:spcPct val="40000"/>
              </a:spcBef>
              <a:spcAft>
                <a:spcPct val="0"/>
              </a:spcAft>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Arial" charset="0"/>
              </a:defRPr>
            </a:lvl9pPr>
          </a:lstStyle>
          <a:p>
            <a:pPr algn="ctr" eaLnBrk="1" hangingPunct="1">
              <a:spcBef>
                <a:spcPct val="0"/>
              </a:spcBef>
            </a:pPr>
            <a:r>
              <a:rPr lang="de-DE" altLang="de-DE" sz="2100" dirty="0" smtClean="0">
                <a:solidFill>
                  <a:srgbClr val="FFFFFF"/>
                </a:solidFill>
                <a:ea typeface="Microsoft YaHei" charset="-122"/>
              </a:rPr>
              <a:t>at</a:t>
            </a:r>
            <a:endParaRPr lang="de-DE" altLang="de-DE" sz="2100" dirty="0">
              <a:solidFill>
                <a:srgbClr val="FFFFFF"/>
              </a:solidFill>
              <a:ea typeface="Microsoft YaHei" charset="-122"/>
            </a:endParaRPr>
          </a:p>
        </p:txBody>
      </p:sp>
      <p:sp>
        <p:nvSpPr>
          <p:cNvPr id="18436" name="Text Box 3"/>
          <p:cNvSpPr txBox="1">
            <a:spLocks noChangeArrowheads="1"/>
          </p:cNvSpPr>
          <p:nvPr/>
        </p:nvSpPr>
        <p:spPr bwMode="auto">
          <a:xfrm>
            <a:off x="1153603" y="1237534"/>
            <a:ext cx="7334147" cy="50221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55600" indent="-350838" eaLnBrk="0" hangingPunct="0">
              <a:tabLst>
                <a:tab pos="355600"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9339263" algn="l"/>
              </a:tabLst>
              <a:defRPr sz="3600">
                <a:solidFill>
                  <a:schemeClr val="tx1"/>
                </a:solidFill>
                <a:latin typeface="Arial" charset="0"/>
              </a:defRPr>
            </a:lvl1pPr>
            <a:lvl2pPr marL="742950" indent="-285750" eaLnBrk="0" hangingPunct="0">
              <a:tabLst>
                <a:tab pos="355600"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9339263" algn="l"/>
              </a:tabLst>
              <a:defRPr sz="3600">
                <a:solidFill>
                  <a:schemeClr val="tx1"/>
                </a:solidFill>
                <a:latin typeface="Arial" charset="0"/>
              </a:defRPr>
            </a:lvl2pPr>
            <a:lvl3pPr marL="1143000" indent="-228600" eaLnBrk="0" hangingPunct="0">
              <a:tabLst>
                <a:tab pos="355600"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9339263" algn="l"/>
              </a:tabLst>
              <a:defRPr sz="3600">
                <a:solidFill>
                  <a:schemeClr val="tx1"/>
                </a:solidFill>
                <a:latin typeface="Arial" charset="0"/>
              </a:defRPr>
            </a:lvl3pPr>
            <a:lvl4pPr marL="1600200" indent="-228600" eaLnBrk="0" hangingPunct="0">
              <a:tabLst>
                <a:tab pos="355600"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9339263" algn="l"/>
              </a:tabLst>
              <a:defRPr sz="3600">
                <a:solidFill>
                  <a:schemeClr val="tx1"/>
                </a:solidFill>
                <a:latin typeface="Arial" charset="0"/>
              </a:defRPr>
            </a:lvl4pPr>
            <a:lvl5pPr marL="2057400" indent="-228600" eaLnBrk="0" hangingPunct="0">
              <a:tabLst>
                <a:tab pos="355600"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9339263" algn="l"/>
              </a:tabLst>
              <a:defRPr sz="3600">
                <a:solidFill>
                  <a:schemeClr val="tx1"/>
                </a:solidFill>
                <a:latin typeface="Arial" charset="0"/>
              </a:defRPr>
            </a:lvl5pPr>
            <a:lvl6pPr marL="2514600" indent="-228600" eaLnBrk="0" fontAlgn="base" hangingPunct="0">
              <a:spcBef>
                <a:spcPct val="0"/>
              </a:spcBef>
              <a:spcAft>
                <a:spcPct val="0"/>
              </a:spcAft>
              <a:tabLst>
                <a:tab pos="355600"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9339263" algn="l"/>
              </a:tabLst>
              <a:defRPr sz="3600">
                <a:solidFill>
                  <a:schemeClr val="tx1"/>
                </a:solidFill>
                <a:latin typeface="Arial" charset="0"/>
              </a:defRPr>
            </a:lvl6pPr>
            <a:lvl7pPr marL="2971800" indent="-228600" eaLnBrk="0" fontAlgn="base" hangingPunct="0">
              <a:spcBef>
                <a:spcPct val="0"/>
              </a:spcBef>
              <a:spcAft>
                <a:spcPct val="0"/>
              </a:spcAft>
              <a:tabLst>
                <a:tab pos="355600"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9339263" algn="l"/>
              </a:tabLst>
              <a:defRPr sz="3600">
                <a:solidFill>
                  <a:schemeClr val="tx1"/>
                </a:solidFill>
                <a:latin typeface="Arial" charset="0"/>
              </a:defRPr>
            </a:lvl7pPr>
            <a:lvl8pPr marL="3429000" indent="-228600" eaLnBrk="0" fontAlgn="base" hangingPunct="0">
              <a:spcBef>
                <a:spcPct val="0"/>
              </a:spcBef>
              <a:spcAft>
                <a:spcPct val="0"/>
              </a:spcAft>
              <a:tabLst>
                <a:tab pos="355600"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9339263" algn="l"/>
              </a:tabLst>
              <a:defRPr sz="3600">
                <a:solidFill>
                  <a:schemeClr val="tx1"/>
                </a:solidFill>
                <a:latin typeface="Arial" charset="0"/>
              </a:defRPr>
            </a:lvl8pPr>
            <a:lvl9pPr marL="3886200" indent="-228600" eaLnBrk="0" fontAlgn="base" hangingPunct="0">
              <a:spcBef>
                <a:spcPct val="0"/>
              </a:spcBef>
              <a:spcAft>
                <a:spcPct val="0"/>
              </a:spcAft>
              <a:tabLst>
                <a:tab pos="355600" algn="l"/>
                <a:tab pos="803275" algn="l"/>
                <a:tab pos="1252538" algn="l"/>
                <a:tab pos="1701800" algn="l"/>
                <a:tab pos="2151063" algn="l"/>
                <a:tab pos="2600325" algn="l"/>
                <a:tab pos="3049588" algn="l"/>
                <a:tab pos="3498850" algn="l"/>
                <a:tab pos="3948113" algn="l"/>
                <a:tab pos="4397375" algn="l"/>
                <a:tab pos="4846638" algn="l"/>
                <a:tab pos="5295900" algn="l"/>
                <a:tab pos="5745163" algn="l"/>
                <a:tab pos="6194425" algn="l"/>
                <a:tab pos="6643688" algn="l"/>
                <a:tab pos="7092950" algn="l"/>
                <a:tab pos="7542213" algn="l"/>
                <a:tab pos="7991475" algn="l"/>
                <a:tab pos="8440738" algn="l"/>
                <a:tab pos="8890000" algn="l"/>
                <a:tab pos="9339263" algn="l"/>
              </a:tabLst>
              <a:defRPr sz="3600">
                <a:solidFill>
                  <a:schemeClr val="tx1"/>
                </a:solidFill>
                <a:latin typeface="Arial" charset="0"/>
              </a:defRPr>
            </a:lvl9pPr>
          </a:lstStyle>
          <a:p>
            <a:pPr eaLnBrk="1" hangingPunct="1">
              <a:spcBef>
                <a:spcPts val="283"/>
              </a:spcBef>
              <a:defRPr/>
            </a:pPr>
            <a:endParaRPr lang="de-DE" sz="1500" dirty="0">
              <a:solidFill>
                <a:srgbClr val="000000"/>
              </a:solidFill>
              <a:ea typeface="Microsoft YaHei" charset="-122"/>
            </a:endParaRPr>
          </a:p>
        </p:txBody>
      </p:sp>
      <p:sp>
        <p:nvSpPr>
          <p:cNvPr id="2" name="Titel 1"/>
          <p:cNvSpPr>
            <a:spLocks noGrp="1"/>
          </p:cNvSpPr>
          <p:nvPr>
            <p:ph type="title"/>
          </p:nvPr>
        </p:nvSpPr>
        <p:spPr/>
        <p:txBody>
          <a:bodyPr/>
          <a:lstStyle/>
          <a:p>
            <a:r>
              <a:rPr lang="de-DE" altLang="de-DE" sz="2000" dirty="0">
                <a:ea typeface="Microsoft YaHei" charset="-122"/>
              </a:rPr>
              <a:t>Plagiat</a:t>
            </a:r>
            <a:endParaRPr lang="de-DE" dirty="0"/>
          </a:p>
        </p:txBody>
      </p:sp>
      <p:sp>
        <p:nvSpPr>
          <p:cNvPr id="3" name="Inhaltsplatzhalter 2"/>
          <p:cNvSpPr>
            <a:spLocks noGrp="1"/>
          </p:cNvSpPr>
          <p:nvPr>
            <p:ph idx="1"/>
          </p:nvPr>
        </p:nvSpPr>
        <p:spPr>
          <a:xfrm>
            <a:off x="215900" y="1367879"/>
            <a:ext cx="8207375" cy="4320481"/>
          </a:xfrm>
        </p:spPr>
        <p:txBody>
          <a:bodyPr/>
          <a:lstStyle/>
          <a:p>
            <a:pPr>
              <a:defRPr/>
            </a:pPr>
            <a:endParaRPr lang="de-DE" sz="1800" b="1" dirty="0" smtClean="0">
              <a:solidFill>
                <a:srgbClr val="C61826"/>
              </a:solidFill>
            </a:endParaRPr>
          </a:p>
          <a:p>
            <a:pPr>
              <a:defRPr/>
            </a:pPr>
            <a:endParaRPr lang="de-DE" sz="1800" b="1" dirty="0" smtClean="0">
              <a:solidFill>
                <a:srgbClr val="C61826"/>
              </a:solidFill>
            </a:endParaRPr>
          </a:p>
          <a:p>
            <a:pPr>
              <a:defRPr/>
            </a:pPr>
            <a:r>
              <a:rPr lang="de-DE" sz="1800" b="1" dirty="0" smtClean="0">
                <a:solidFill>
                  <a:srgbClr val="C61826"/>
                </a:solidFill>
              </a:rPr>
              <a:t>§ </a:t>
            </a:r>
            <a:r>
              <a:rPr lang="de-DE" sz="1800" b="1" dirty="0">
                <a:solidFill>
                  <a:srgbClr val="C61826"/>
                </a:solidFill>
              </a:rPr>
              <a:t>51 UrhG: Zitate</a:t>
            </a:r>
          </a:p>
          <a:p>
            <a:pPr marL="285750" indent="-285750">
              <a:spcBef>
                <a:spcPts val="283"/>
              </a:spcBef>
              <a:buFont typeface="Arial" panose="020B0604020202020204" pitchFamily="34" charset="0"/>
              <a:buChar char="•"/>
              <a:tabLst>
                <a:tab pos="759015" algn="l"/>
                <a:tab pos="1183523" algn="l"/>
                <a:tab pos="1608031" algn="l"/>
                <a:tab pos="2032539" algn="l"/>
                <a:tab pos="2457047" algn="l"/>
                <a:tab pos="2881556" algn="l"/>
                <a:tab pos="3306063" algn="l"/>
                <a:tab pos="3730572" algn="l"/>
                <a:tab pos="4155080" algn="l"/>
                <a:tab pos="4579588" algn="l"/>
                <a:tab pos="5004096" algn="l"/>
                <a:tab pos="5428605" algn="l"/>
                <a:tab pos="5853112" algn="l"/>
                <a:tab pos="6277621" algn="l"/>
                <a:tab pos="6702128" algn="l"/>
                <a:tab pos="7126637" algn="l"/>
                <a:tab pos="7551145" algn="l"/>
                <a:tab pos="7975653" algn="l"/>
                <a:tab pos="8400161" algn="l"/>
                <a:tab pos="8824670" algn="l"/>
              </a:tabLst>
              <a:defRPr/>
            </a:pPr>
            <a:r>
              <a:rPr lang="de-DE" sz="1800" dirty="0">
                <a:solidFill>
                  <a:srgbClr val="000000"/>
                </a:solidFill>
                <a:ea typeface="Microsoft YaHei" charset="-122"/>
              </a:rPr>
              <a:t>Zulässig ist die Vervielfältigung, Verbreitung und öffentliche Wiedergabe eines veröffentlichten Werkes zum Zweck des Zitats, sofern die Nutzung in ihrem Umfang durch den besonderen Zweck gerechtfertigt ist. […]</a:t>
            </a:r>
          </a:p>
          <a:p>
            <a:pPr>
              <a:spcBef>
                <a:spcPts val="283"/>
              </a:spcBef>
              <a:defRPr/>
            </a:pPr>
            <a:endParaRPr lang="de-DE" sz="1600" dirty="0">
              <a:solidFill>
                <a:srgbClr val="000000"/>
              </a:solidFill>
              <a:ea typeface="Microsoft YaHei" charset="-122"/>
            </a:endParaRPr>
          </a:p>
          <a:p>
            <a:pPr>
              <a:defRPr/>
            </a:pPr>
            <a:r>
              <a:rPr lang="de-DE" sz="1800" b="1" dirty="0">
                <a:solidFill>
                  <a:srgbClr val="C61826"/>
                </a:solidFill>
              </a:rPr>
              <a:t>Voraussetzungen</a:t>
            </a:r>
          </a:p>
          <a:p>
            <a:pPr marL="342900" indent="-342900">
              <a:spcBef>
                <a:spcPts val="283"/>
              </a:spcBef>
              <a:buFont typeface="+mj-lt"/>
              <a:buAutoNum type="arabicPeriod"/>
              <a:defRPr/>
            </a:pPr>
            <a:r>
              <a:rPr lang="de-DE" sz="1800" dirty="0">
                <a:solidFill>
                  <a:srgbClr val="000000"/>
                </a:solidFill>
                <a:ea typeface="Microsoft YaHei" charset="-122"/>
              </a:rPr>
              <a:t>Besonderer Zweck – hier: Erläuterung oder Beleg in einem wiss. Text</a:t>
            </a:r>
          </a:p>
          <a:p>
            <a:pPr marL="342900" indent="-342900">
              <a:spcBef>
                <a:spcPts val="283"/>
              </a:spcBef>
              <a:buFont typeface="+mj-lt"/>
              <a:buAutoNum type="arabicPeriod"/>
              <a:defRPr/>
            </a:pPr>
            <a:r>
              <a:rPr lang="de-DE" sz="1800" dirty="0">
                <a:solidFill>
                  <a:srgbClr val="000000"/>
                </a:solidFill>
                <a:ea typeface="Microsoft YaHei" charset="-122"/>
              </a:rPr>
              <a:t>Auszeichnung des Zitats (bei direkten Zitaten durch Anführungszeichen)</a:t>
            </a:r>
          </a:p>
          <a:p>
            <a:pPr marL="342900" indent="-342900">
              <a:spcBef>
                <a:spcPts val="283"/>
              </a:spcBef>
              <a:buFont typeface="+mj-lt"/>
              <a:buAutoNum type="arabicPeriod"/>
              <a:defRPr/>
            </a:pPr>
            <a:r>
              <a:rPr lang="de-DE" sz="1800" dirty="0">
                <a:solidFill>
                  <a:srgbClr val="000000"/>
                </a:solidFill>
                <a:ea typeface="Microsoft YaHei" charset="-122"/>
              </a:rPr>
              <a:t>Änderungsverbot (bzw. genaue Kennzeichnung)</a:t>
            </a:r>
          </a:p>
          <a:p>
            <a:pPr marL="342900" indent="-342900">
              <a:spcBef>
                <a:spcPts val="283"/>
              </a:spcBef>
              <a:buFont typeface="+mj-lt"/>
              <a:buAutoNum type="arabicPeriod"/>
              <a:defRPr/>
            </a:pPr>
            <a:r>
              <a:rPr lang="de-DE" sz="1800" dirty="0">
                <a:solidFill>
                  <a:srgbClr val="000000"/>
                </a:solidFill>
                <a:ea typeface="Microsoft YaHei" charset="-122"/>
              </a:rPr>
              <a:t>Quellenangabe (§ 63 UrhG)</a:t>
            </a:r>
          </a:p>
          <a:p>
            <a:pPr marL="342900" indent="-342900">
              <a:spcBef>
                <a:spcPts val="283"/>
              </a:spcBef>
              <a:buFont typeface="+mj-lt"/>
              <a:buAutoNum type="arabicPeriod"/>
              <a:defRPr/>
            </a:pPr>
            <a:r>
              <a:rPr lang="de-DE" sz="1800" dirty="0">
                <a:solidFill>
                  <a:srgbClr val="000000"/>
                </a:solidFill>
                <a:ea typeface="Microsoft YaHei" charset="-122"/>
              </a:rPr>
              <a:t>Anforderungen an neues Werk: eigene schöpferische Leistung</a:t>
            </a:r>
          </a:p>
          <a:p>
            <a:endParaRPr lang="de-DE" dirty="0"/>
          </a:p>
        </p:txBody>
      </p:sp>
    </p:spTree>
    <p:extLst>
      <p:ext uri="{BB962C8B-B14F-4D97-AF65-F5344CB8AC3E}">
        <p14:creationId xmlns:p14="http://schemas.microsoft.com/office/powerpoint/2010/main" val="154101805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LaTeX</a:t>
            </a:r>
            <a:r>
              <a:rPr lang="de-DE" dirty="0"/>
              <a:t> &amp; </a:t>
            </a:r>
            <a:r>
              <a:rPr lang="de-DE" dirty="0" err="1"/>
              <a:t>Mendeley</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26975" y="1118754"/>
            <a:ext cx="6507501" cy="5005992"/>
          </a:xfrm>
        </p:spPr>
      </p:pic>
      <p:sp>
        <p:nvSpPr>
          <p:cNvPr id="4" name="Foliennummernplatzhalter 3"/>
          <p:cNvSpPr>
            <a:spLocks noGrp="1"/>
          </p:cNvSpPr>
          <p:nvPr>
            <p:ph type="sldNum" sz="quarter" idx="11"/>
          </p:nvPr>
        </p:nvSpPr>
        <p:spPr/>
        <p:txBody>
          <a:bodyPr/>
          <a:lstStyle/>
          <a:p>
            <a:fld id="{F2BAE21F-6E5E-4B1A-BF57-4D95269F2235}" type="slidenum">
              <a:rPr lang="de-DE" smtClean="0"/>
              <a:pPr/>
              <a:t>90</a:t>
            </a:fld>
            <a:endParaRPr lang="de-DE"/>
          </a:p>
        </p:txBody>
      </p:sp>
      <p:sp>
        <p:nvSpPr>
          <p:cNvPr id="6" name="Text Box 9"/>
          <p:cNvSpPr txBox="1">
            <a:spLocks noChangeArrowheads="1"/>
          </p:cNvSpPr>
          <p:nvPr/>
        </p:nvSpPr>
        <p:spPr bwMode="auto">
          <a:xfrm>
            <a:off x="4592563" y="2831842"/>
            <a:ext cx="3878569" cy="1294764"/>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b="1" dirty="0" smtClean="0">
                <a:solidFill>
                  <a:srgbClr val="000000"/>
                </a:solidFill>
              </a:rPr>
              <a:t>Zitat erstellen – Möglichkeit 2</a:t>
            </a:r>
          </a:p>
          <a:p>
            <a:pPr marL="270005" indent="-270005" eaLnBrk="1" hangingPunct="1">
              <a:spcBef>
                <a:spcPts val="1063"/>
              </a:spcBef>
              <a:buFont typeface="Arial" panose="020B0604020202020204" pitchFamily="34" charset="0"/>
              <a:buChar char="•"/>
            </a:pPr>
            <a:r>
              <a:rPr lang="de-DE" dirty="0" smtClean="0">
                <a:solidFill>
                  <a:srgbClr val="000000"/>
                </a:solidFill>
              </a:rPr>
              <a:t>In </a:t>
            </a:r>
            <a:r>
              <a:rPr lang="de-DE" dirty="0" err="1" smtClean="0">
                <a:solidFill>
                  <a:srgbClr val="000000"/>
                </a:solidFill>
              </a:rPr>
              <a:t>LyX</a:t>
            </a:r>
            <a:r>
              <a:rPr lang="de-DE" dirty="0" smtClean="0">
                <a:solidFill>
                  <a:srgbClr val="000000"/>
                </a:solidFill>
              </a:rPr>
              <a:t>: Strg-L (aktiviert direkte </a:t>
            </a:r>
            <a:r>
              <a:rPr lang="de-DE" dirty="0" err="1" smtClean="0">
                <a:solidFill>
                  <a:srgbClr val="000000"/>
                </a:solidFill>
              </a:rPr>
              <a:t>LaTex</a:t>
            </a:r>
            <a:r>
              <a:rPr lang="de-DE" dirty="0" smtClean="0">
                <a:solidFill>
                  <a:srgbClr val="000000"/>
                </a:solidFill>
              </a:rPr>
              <a:t>-Code-Eingabe)</a:t>
            </a:r>
          </a:p>
          <a:p>
            <a:pPr marL="270005" indent="-270005" eaLnBrk="1" hangingPunct="1">
              <a:spcBef>
                <a:spcPts val="1063"/>
              </a:spcBef>
              <a:buFont typeface="Arial" panose="020B0604020202020204" pitchFamily="34" charset="0"/>
              <a:buChar char="•"/>
            </a:pPr>
            <a:r>
              <a:rPr lang="de-DE" dirty="0" smtClean="0">
                <a:solidFill>
                  <a:srgbClr val="000000"/>
                </a:solidFill>
              </a:rPr>
              <a:t>Strg-V</a:t>
            </a:r>
          </a:p>
        </p:txBody>
      </p:sp>
    </p:spTree>
    <p:extLst>
      <p:ext uri="{BB962C8B-B14F-4D97-AF65-F5344CB8AC3E}">
        <p14:creationId xmlns:p14="http://schemas.microsoft.com/office/powerpoint/2010/main" val="580679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LaTeX</a:t>
            </a:r>
            <a:r>
              <a:rPr lang="de-DE" dirty="0"/>
              <a:t> &amp; </a:t>
            </a:r>
            <a:r>
              <a:rPr lang="de-DE" dirty="0" err="1"/>
              <a:t>Mendeley</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55679" y="1549660"/>
            <a:ext cx="5566190" cy="3176734"/>
          </a:xfrm>
        </p:spPr>
      </p:pic>
      <p:sp>
        <p:nvSpPr>
          <p:cNvPr id="4" name="Foliennummernplatzhalter 3"/>
          <p:cNvSpPr>
            <a:spLocks noGrp="1"/>
          </p:cNvSpPr>
          <p:nvPr>
            <p:ph type="sldNum" sz="quarter" idx="11"/>
          </p:nvPr>
        </p:nvSpPr>
        <p:spPr/>
        <p:txBody>
          <a:bodyPr/>
          <a:lstStyle/>
          <a:p>
            <a:fld id="{F2BAE21F-6E5E-4B1A-BF57-4D95269F2235}" type="slidenum">
              <a:rPr lang="de-DE" smtClean="0"/>
              <a:pPr/>
              <a:t>91</a:t>
            </a:fld>
            <a:endParaRPr lang="de-DE"/>
          </a:p>
        </p:txBody>
      </p:sp>
      <p:sp>
        <p:nvSpPr>
          <p:cNvPr id="7" name="Text Box 9"/>
          <p:cNvSpPr txBox="1">
            <a:spLocks noChangeArrowheads="1"/>
          </p:cNvSpPr>
          <p:nvPr/>
        </p:nvSpPr>
        <p:spPr bwMode="auto">
          <a:xfrm>
            <a:off x="4388426" y="4805028"/>
            <a:ext cx="3878569" cy="692035"/>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i="1" dirty="0" smtClean="0">
                <a:solidFill>
                  <a:srgbClr val="000000"/>
                </a:solidFill>
              </a:rPr>
              <a:t>„Literatur“ </a:t>
            </a:r>
            <a:r>
              <a:rPr lang="de-DE" dirty="0" smtClean="0">
                <a:solidFill>
                  <a:srgbClr val="000000"/>
                </a:solidFill>
              </a:rPr>
              <a:t>statt </a:t>
            </a:r>
            <a:r>
              <a:rPr lang="de-DE" i="1" dirty="0" smtClean="0">
                <a:solidFill>
                  <a:srgbClr val="000000"/>
                </a:solidFill>
              </a:rPr>
              <a:t>„References“</a:t>
            </a:r>
            <a:r>
              <a:rPr lang="de-DE" dirty="0" smtClean="0">
                <a:solidFill>
                  <a:srgbClr val="000000"/>
                </a:solidFill>
              </a:rPr>
              <a:t>?</a:t>
            </a:r>
          </a:p>
          <a:p>
            <a:pPr marL="270005" indent="-270005" eaLnBrk="1" hangingPunct="1">
              <a:spcBef>
                <a:spcPts val="1063"/>
              </a:spcBef>
              <a:buFont typeface="Arial" panose="020B0604020202020204" pitchFamily="34" charset="0"/>
              <a:buChar char="•"/>
            </a:pPr>
            <a:r>
              <a:rPr lang="de-DE" dirty="0" smtClean="0">
                <a:solidFill>
                  <a:srgbClr val="000000"/>
                </a:solidFill>
              </a:rPr>
              <a:t>Dokument </a:t>
            </a:r>
            <a:r>
              <a:rPr lang="de-DE" dirty="0" smtClean="0">
                <a:solidFill>
                  <a:srgbClr val="000000"/>
                </a:solidFill>
                <a:sym typeface="Wingdings" panose="05000000000000000000" pitchFamily="2" charset="2"/>
              </a:rPr>
              <a:t> Einstellungen  Sprache</a:t>
            </a:r>
            <a:endParaRPr lang="de-DE" dirty="0" smtClean="0">
              <a:solidFill>
                <a:srgbClr val="000000"/>
              </a:solidFill>
            </a:endParaRPr>
          </a:p>
        </p:txBody>
      </p:sp>
    </p:spTree>
    <p:extLst>
      <p:ext uri="{BB962C8B-B14F-4D97-AF65-F5344CB8AC3E}">
        <p14:creationId xmlns:p14="http://schemas.microsoft.com/office/powerpoint/2010/main" val="2983184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a:t>LaTeX</a:t>
            </a:r>
            <a:r>
              <a:rPr lang="de-DE" dirty="0"/>
              <a:t> &amp; </a:t>
            </a:r>
            <a:r>
              <a:rPr lang="de-DE" dirty="0" err="1"/>
              <a:t>Mendeley</a:t>
            </a:r>
            <a:endParaRPr lang="de-DE" dirty="0"/>
          </a:p>
        </p:txBody>
      </p:sp>
      <p:pic>
        <p:nvPicPr>
          <p:cNvPr id="5" name="Inhaltsplatzhalt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26975" y="1118754"/>
            <a:ext cx="6507501" cy="5005992"/>
          </a:xfrm>
        </p:spPr>
      </p:pic>
      <p:sp>
        <p:nvSpPr>
          <p:cNvPr id="4" name="Foliennummernplatzhalter 3"/>
          <p:cNvSpPr>
            <a:spLocks noGrp="1"/>
          </p:cNvSpPr>
          <p:nvPr>
            <p:ph type="sldNum" sz="quarter" idx="11"/>
          </p:nvPr>
        </p:nvSpPr>
        <p:spPr/>
        <p:txBody>
          <a:bodyPr/>
          <a:lstStyle/>
          <a:p>
            <a:fld id="{F2BAE21F-6E5E-4B1A-BF57-4D95269F2235}" type="slidenum">
              <a:rPr lang="de-DE" smtClean="0"/>
              <a:pPr/>
              <a:t>92</a:t>
            </a:fld>
            <a:endParaRPr lang="de-DE"/>
          </a:p>
        </p:txBody>
      </p:sp>
      <p:sp>
        <p:nvSpPr>
          <p:cNvPr id="6" name="Text Box 9"/>
          <p:cNvSpPr txBox="1">
            <a:spLocks noChangeArrowheads="1"/>
          </p:cNvSpPr>
          <p:nvPr/>
        </p:nvSpPr>
        <p:spPr bwMode="auto">
          <a:xfrm>
            <a:off x="4592563" y="2831842"/>
            <a:ext cx="3878569" cy="2641286"/>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dirty="0" smtClean="0">
                <a:solidFill>
                  <a:srgbClr val="000000"/>
                </a:solidFill>
              </a:rPr>
              <a:t>Zitierstil wechseln</a:t>
            </a:r>
          </a:p>
          <a:p>
            <a:pPr marL="270005" indent="-270005" eaLnBrk="1" hangingPunct="1">
              <a:spcBef>
                <a:spcPts val="1063"/>
              </a:spcBef>
              <a:buFont typeface="Arial" panose="020B0604020202020204" pitchFamily="34" charset="0"/>
              <a:buChar char="•"/>
            </a:pPr>
            <a:r>
              <a:rPr lang="de-DE" dirty="0" smtClean="0">
                <a:solidFill>
                  <a:srgbClr val="000000"/>
                </a:solidFill>
              </a:rPr>
              <a:t>Klick auf Literaturverzeichnis</a:t>
            </a:r>
          </a:p>
          <a:p>
            <a:pPr marL="270005" indent="-270005" eaLnBrk="1" hangingPunct="1">
              <a:spcBef>
                <a:spcPts val="1063"/>
              </a:spcBef>
              <a:buFont typeface="Arial" panose="020B0604020202020204" pitchFamily="34" charset="0"/>
              <a:buChar char="•"/>
            </a:pPr>
            <a:r>
              <a:rPr lang="de-DE" dirty="0" smtClean="0">
                <a:solidFill>
                  <a:srgbClr val="000000"/>
                </a:solidFill>
              </a:rPr>
              <a:t>Auswahl aus verschiedenen Stilen</a:t>
            </a:r>
          </a:p>
          <a:p>
            <a:pPr marL="270005" indent="-270005" eaLnBrk="1" hangingPunct="1">
              <a:spcBef>
                <a:spcPts val="1063"/>
              </a:spcBef>
              <a:buFont typeface="Arial" panose="020B0604020202020204" pitchFamily="34" charset="0"/>
              <a:buChar char="•"/>
            </a:pPr>
            <a:r>
              <a:rPr lang="de-DE" dirty="0" smtClean="0">
                <a:solidFill>
                  <a:srgbClr val="000000"/>
                </a:solidFill>
              </a:rPr>
              <a:t>Evtl. müssen zur Verwendung weitere Pakete installiert werden</a:t>
            </a:r>
          </a:p>
          <a:p>
            <a:pPr marL="270005" indent="-270005" eaLnBrk="1" hangingPunct="1">
              <a:spcBef>
                <a:spcPts val="1063"/>
              </a:spcBef>
              <a:buFont typeface="Arial" panose="020B0604020202020204" pitchFamily="34" charset="0"/>
              <a:buChar char="•"/>
            </a:pPr>
            <a:r>
              <a:rPr lang="de-DE" dirty="0" smtClean="0">
                <a:solidFill>
                  <a:srgbClr val="000000"/>
                </a:solidFill>
              </a:rPr>
              <a:t>Weitere Stile zum Download, z.B.</a:t>
            </a:r>
            <a:r>
              <a:rPr lang="de-DE" dirty="0">
                <a:solidFill>
                  <a:srgbClr val="000000"/>
                </a:solidFill>
              </a:rPr>
              <a:t> hier: </a:t>
            </a:r>
            <a:r>
              <a:rPr lang="de-DE" dirty="0">
                <a:solidFill>
                  <a:srgbClr val="000000"/>
                </a:solidFill>
                <a:hlinkClick r:id="rId3"/>
              </a:rPr>
              <a:t>http://</a:t>
            </a:r>
            <a:r>
              <a:rPr lang="de-DE" dirty="0" smtClean="0">
                <a:solidFill>
                  <a:srgbClr val="000000"/>
                </a:solidFill>
                <a:hlinkClick r:id="rId3"/>
              </a:rPr>
              <a:t>www.ctan.org/topic/bibtex-sty</a:t>
            </a:r>
            <a:endParaRPr lang="de-DE" dirty="0" smtClean="0">
              <a:solidFill>
                <a:srgbClr val="000000"/>
              </a:solidFill>
            </a:endParaRPr>
          </a:p>
          <a:p>
            <a:pPr marL="270005" indent="-270005" eaLnBrk="1" hangingPunct="1">
              <a:spcBef>
                <a:spcPts val="1063"/>
              </a:spcBef>
              <a:buFont typeface="Arial" panose="020B0604020202020204" pitchFamily="34" charset="0"/>
              <a:buChar char="•"/>
            </a:pPr>
            <a:endParaRPr lang="de-DE" dirty="0">
              <a:solidFill>
                <a:srgbClr val="000000"/>
              </a:solidFill>
            </a:endParaRPr>
          </a:p>
        </p:txBody>
      </p:sp>
      <p:pic>
        <p:nvPicPr>
          <p:cNvPr id="7" name="Grafik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3768" y="1198861"/>
            <a:ext cx="3456305" cy="3897105"/>
          </a:xfrm>
          <a:prstGeom prst="rect">
            <a:avLst/>
          </a:prstGeom>
        </p:spPr>
      </p:pic>
    </p:spTree>
    <p:extLst>
      <p:ext uri="{BB962C8B-B14F-4D97-AF65-F5344CB8AC3E}">
        <p14:creationId xmlns:p14="http://schemas.microsoft.com/office/powerpoint/2010/main" val="1778209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000" dirty="0">
                <a:latin typeface="Calibri" pitchFamily="34" charset="0"/>
                <a:cs typeface="Calibri" pitchFamily="34" charset="0"/>
              </a:rPr>
              <a:t>Word &amp; </a:t>
            </a:r>
            <a:r>
              <a:rPr lang="de-DE" sz="2000" dirty="0" err="1">
                <a:latin typeface="Calibri" pitchFamily="34" charset="0"/>
                <a:cs typeface="Calibri" pitchFamily="34" charset="0"/>
              </a:rPr>
              <a:t>Mendeley</a:t>
            </a:r>
            <a:r>
              <a:rPr lang="de-DE" sz="1800" dirty="0">
                <a:solidFill>
                  <a:srgbClr val="FFFFFF"/>
                </a:solidFill>
              </a:rPr>
              <a:t/>
            </a:r>
            <a:br>
              <a:rPr lang="de-DE" sz="1800" dirty="0">
                <a:solidFill>
                  <a:srgbClr val="FFFFFF"/>
                </a:solidFill>
              </a:rPr>
            </a:br>
            <a:endParaRPr lang="de-DE" dirty="0"/>
          </a:p>
        </p:txBody>
      </p:sp>
      <p:sp>
        <p:nvSpPr>
          <p:cNvPr id="3" name="Foliennummernplatzhalter 2"/>
          <p:cNvSpPr>
            <a:spLocks noGrp="1"/>
          </p:cNvSpPr>
          <p:nvPr>
            <p:ph type="sldNum" sz="quarter" idx="11"/>
          </p:nvPr>
        </p:nvSpPr>
        <p:spPr/>
        <p:txBody>
          <a:bodyPr/>
          <a:lstStyle/>
          <a:p>
            <a:fld id="{429F5FAA-F66F-4067-964F-26E942440912}" type="slidenum">
              <a:rPr lang="de-DE" smtClean="0"/>
              <a:pPr/>
              <a:t>93</a:t>
            </a:fld>
            <a:endParaRPr lang="de-DE"/>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3702"/>
          <a:stretch/>
        </p:blipFill>
        <p:spPr bwMode="auto">
          <a:xfrm>
            <a:off x="134991" y="1607106"/>
            <a:ext cx="8335040" cy="28940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Box 2"/>
          <p:cNvSpPr txBox="1">
            <a:spLocks noChangeArrowheads="1"/>
          </p:cNvSpPr>
          <p:nvPr/>
        </p:nvSpPr>
        <p:spPr bwMode="auto">
          <a:xfrm>
            <a:off x="2210986" y="0"/>
            <a:ext cx="6429778"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algn="ctr" eaLnBrk="1" hangingPunct="1">
              <a:buClrTx/>
              <a:buFontTx/>
              <a:buNone/>
            </a:pPr>
            <a:endParaRPr lang="de-DE" sz="1900" dirty="0">
              <a:solidFill>
                <a:srgbClr val="FFFFFF"/>
              </a:solidFill>
            </a:endParaRPr>
          </a:p>
        </p:txBody>
      </p:sp>
      <p:sp>
        <p:nvSpPr>
          <p:cNvPr id="5" name="Ellipse 4"/>
          <p:cNvSpPr/>
          <p:nvPr/>
        </p:nvSpPr>
        <p:spPr>
          <a:xfrm>
            <a:off x="2347074" y="1607106"/>
            <a:ext cx="1701127" cy="1020613"/>
          </a:xfrm>
          <a:prstGeom prst="ellipse">
            <a:avLst/>
          </a:prstGeom>
          <a:noFill/>
          <a:ln w="381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lIns="86402" tIns="43201" rIns="86402" bIns="43201" rtlCol="0" anchor="ctr"/>
          <a:lstStyle/>
          <a:p>
            <a:pPr algn="ctr"/>
            <a:endParaRPr lang="de-DE"/>
          </a:p>
        </p:txBody>
      </p:sp>
      <p:cxnSp>
        <p:nvCxnSpPr>
          <p:cNvPr id="8" name="Gerade Verbindung mit Pfeil 7"/>
          <p:cNvCxnSpPr/>
          <p:nvPr/>
        </p:nvCxnSpPr>
        <p:spPr>
          <a:xfrm>
            <a:off x="1774758" y="1060205"/>
            <a:ext cx="272180" cy="680409"/>
          </a:xfrm>
          <a:prstGeom prst="straightConnector1">
            <a:avLst/>
          </a:prstGeom>
          <a:ln w="31750">
            <a:solidFill>
              <a:srgbClr val="99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 Box 9"/>
          <p:cNvSpPr txBox="1">
            <a:spLocks noChangeArrowheads="1"/>
          </p:cNvSpPr>
          <p:nvPr/>
        </p:nvSpPr>
        <p:spPr bwMode="auto">
          <a:xfrm>
            <a:off x="4456471" y="1400410"/>
            <a:ext cx="3878569" cy="4218641"/>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dirty="0" smtClean="0">
                <a:solidFill>
                  <a:srgbClr val="000000"/>
                </a:solidFill>
              </a:rPr>
              <a:t>Und mit Word? Noch einfacher</a:t>
            </a:r>
          </a:p>
          <a:p>
            <a:pPr marL="270005" indent="-270005" eaLnBrk="1" hangingPunct="1">
              <a:spcBef>
                <a:spcPts val="1063"/>
              </a:spcBef>
              <a:buFont typeface="Arial" panose="020B0604020202020204" pitchFamily="34" charset="0"/>
              <a:buChar char="•"/>
            </a:pPr>
            <a:r>
              <a:rPr lang="de-DE" dirty="0" smtClean="0">
                <a:solidFill>
                  <a:srgbClr val="000000"/>
                </a:solidFill>
              </a:rPr>
              <a:t>In </a:t>
            </a:r>
            <a:r>
              <a:rPr lang="de-DE" dirty="0" err="1" smtClean="0">
                <a:solidFill>
                  <a:srgbClr val="000000"/>
                </a:solidFill>
              </a:rPr>
              <a:t>Mendeley</a:t>
            </a:r>
            <a:r>
              <a:rPr lang="de-DE" dirty="0" smtClean="0">
                <a:solidFill>
                  <a:srgbClr val="000000"/>
                </a:solidFill>
              </a:rPr>
              <a:t>: Tools </a:t>
            </a:r>
            <a:r>
              <a:rPr lang="de-DE" dirty="0" smtClean="0">
                <a:solidFill>
                  <a:srgbClr val="000000"/>
                </a:solidFill>
                <a:sym typeface="Wingdings" panose="05000000000000000000" pitchFamily="2" charset="2"/>
              </a:rPr>
              <a:t> </a:t>
            </a:r>
            <a:r>
              <a:rPr lang="de-DE" dirty="0" err="1" smtClean="0">
                <a:solidFill>
                  <a:srgbClr val="000000"/>
                </a:solidFill>
                <a:sym typeface="Wingdings" panose="05000000000000000000" pitchFamily="2" charset="2"/>
              </a:rPr>
              <a:t>Install</a:t>
            </a:r>
            <a:r>
              <a:rPr lang="de-DE" dirty="0" smtClean="0">
                <a:solidFill>
                  <a:srgbClr val="000000"/>
                </a:solidFill>
                <a:sym typeface="Wingdings" panose="05000000000000000000" pitchFamily="2" charset="2"/>
              </a:rPr>
              <a:t> Word </a:t>
            </a:r>
            <a:r>
              <a:rPr lang="de-DE" dirty="0" err="1" smtClean="0">
                <a:solidFill>
                  <a:srgbClr val="000000"/>
                </a:solidFill>
                <a:sym typeface="Wingdings" panose="05000000000000000000" pitchFamily="2" charset="2"/>
              </a:rPr>
              <a:t>Plugin</a:t>
            </a:r>
            <a:endParaRPr lang="de-DE" dirty="0" smtClean="0">
              <a:solidFill>
                <a:srgbClr val="000000"/>
              </a:solidFill>
              <a:sym typeface="Wingdings" panose="05000000000000000000" pitchFamily="2" charset="2"/>
            </a:endParaRPr>
          </a:p>
          <a:p>
            <a:pPr marL="270005" indent="-270005" eaLnBrk="1" hangingPunct="1">
              <a:spcBef>
                <a:spcPts val="1063"/>
              </a:spcBef>
              <a:buFont typeface="Arial" panose="020B0604020202020204" pitchFamily="34" charset="0"/>
              <a:buChar char="•"/>
            </a:pPr>
            <a:r>
              <a:rPr lang="de-DE" dirty="0" err="1" smtClean="0">
                <a:solidFill>
                  <a:srgbClr val="000000"/>
                </a:solidFill>
                <a:sym typeface="Wingdings" panose="05000000000000000000" pitchFamily="2" charset="2"/>
              </a:rPr>
              <a:t>Mendeley</a:t>
            </a:r>
            <a:r>
              <a:rPr lang="de-DE" dirty="0" smtClean="0">
                <a:solidFill>
                  <a:srgbClr val="000000"/>
                </a:solidFill>
                <a:sym typeface="Wingdings" panose="05000000000000000000" pitchFamily="2" charset="2"/>
              </a:rPr>
              <a:t>-Sektion im Reiter „Verweise“ </a:t>
            </a:r>
          </a:p>
          <a:p>
            <a:pPr marL="270005" indent="-270005" eaLnBrk="1" hangingPunct="1">
              <a:spcBef>
                <a:spcPts val="1063"/>
              </a:spcBef>
              <a:buFont typeface="Arial" panose="020B0604020202020204" pitchFamily="34" charset="0"/>
              <a:buChar char="•"/>
            </a:pPr>
            <a:r>
              <a:rPr lang="de-DE" dirty="0" smtClean="0">
                <a:solidFill>
                  <a:srgbClr val="000000"/>
                </a:solidFill>
                <a:sym typeface="Wingdings" panose="05000000000000000000" pitchFamily="2" charset="2"/>
              </a:rPr>
              <a:t> Referenz über „</a:t>
            </a:r>
            <a:r>
              <a:rPr lang="de-DE" dirty="0">
                <a:solidFill>
                  <a:srgbClr val="000000"/>
                </a:solidFill>
                <a:sym typeface="Wingdings" panose="05000000000000000000" pitchFamily="2" charset="2"/>
              </a:rPr>
              <a:t>I</a:t>
            </a:r>
            <a:r>
              <a:rPr lang="de-DE" dirty="0" smtClean="0">
                <a:solidFill>
                  <a:srgbClr val="000000"/>
                </a:solidFill>
                <a:sym typeface="Wingdings" panose="05000000000000000000" pitchFamily="2" charset="2"/>
              </a:rPr>
              <a:t>nsert </a:t>
            </a:r>
            <a:r>
              <a:rPr lang="de-DE" dirty="0" err="1" smtClean="0">
                <a:solidFill>
                  <a:srgbClr val="000000"/>
                </a:solidFill>
                <a:sym typeface="Wingdings" panose="05000000000000000000" pitchFamily="2" charset="2"/>
              </a:rPr>
              <a:t>Citation</a:t>
            </a:r>
            <a:r>
              <a:rPr lang="de-DE" dirty="0" smtClean="0">
                <a:solidFill>
                  <a:srgbClr val="000000"/>
                </a:solidFill>
                <a:sym typeface="Wingdings" panose="05000000000000000000" pitchFamily="2" charset="2"/>
              </a:rPr>
              <a:t>“ auswählen</a:t>
            </a:r>
          </a:p>
          <a:p>
            <a:pPr marL="270005" indent="-270005" eaLnBrk="1" hangingPunct="1">
              <a:spcBef>
                <a:spcPts val="1063"/>
              </a:spcBef>
              <a:buFont typeface="Arial" panose="020B0604020202020204" pitchFamily="34" charset="0"/>
              <a:buChar char="•"/>
            </a:pPr>
            <a:r>
              <a:rPr lang="de-DE" dirty="0" smtClean="0">
                <a:solidFill>
                  <a:srgbClr val="000000"/>
                </a:solidFill>
                <a:sym typeface="Wingdings" panose="05000000000000000000" pitchFamily="2" charset="2"/>
              </a:rPr>
              <a:t>Wechsel des Stils mit einem Klick</a:t>
            </a:r>
          </a:p>
          <a:p>
            <a:pPr marL="270005" indent="-270005" eaLnBrk="1" hangingPunct="1">
              <a:spcBef>
                <a:spcPts val="1063"/>
              </a:spcBef>
              <a:buFont typeface="Arial" panose="020B0604020202020204" pitchFamily="34" charset="0"/>
              <a:buChar char="•"/>
            </a:pPr>
            <a:r>
              <a:rPr lang="de-DE" dirty="0" smtClean="0">
                <a:solidFill>
                  <a:srgbClr val="000000"/>
                </a:solidFill>
                <a:sym typeface="Wingdings" panose="05000000000000000000" pitchFamily="2" charset="2"/>
              </a:rPr>
              <a:t>Mehrere Tausend Stile zum Download</a:t>
            </a:r>
          </a:p>
          <a:p>
            <a:pPr marL="270005" indent="-270005" eaLnBrk="1" hangingPunct="1">
              <a:spcBef>
                <a:spcPts val="1063"/>
              </a:spcBef>
              <a:buFont typeface="Arial" panose="020B0604020202020204" pitchFamily="34" charset="0"/>
              <a:buChar char="•"/>
            </a:pPr>
            <a:r>
              <a:rPr lang="de-DE" dirty="0" smtClean="0">
                <a:solidFill>
                  <a:srgbClr val="000000"/>
                </a:solidFill>
                <a:sym typeface="Wingdings" panose="05000000000000000000" pitchFamily="2" charset="2"/>
              </a:rPr>
              <a:t>Eigene Stile über graphischen Editor erstellbar</a:t>
            </a:r>
          </a:p>
          <a:p>
            <a:pPr marL="270005" indent="-270005" eaLnBrk="1" hangingPunct="1">
              <a:spcBef>
                <a:spcPts val="1063"/>
              </a:spcBef>
              <a:buFont typeface="Arial" panose="020B0604020202020204" pitchFamily="34" charset="0"/>
              <a:buChar char="•"/>
            </a:pPr>
            <a:r>
              <a:rPr lang="de-DE" dirty="0" smtClean="0">
                <a:solidFill>
                  <a:srgbClr val="000000"/>
                </a:solidFill>
                <a:sym typeface="Wingdings" panose="05000000000000000000" pitchFamily="2" charset="2"/>
              </a:rPr>
              <a:t>Diese Stile sind leider nicht für </a:t>
            </a:r>
            <a:r>
              <a:rPr lang="de-DE" dirty="0" err="1" smtClean="0">
                <a:solidFill>
                  <a:srgbClr val="000000"/>
                </a:solidFill>
                <a:sym typeface="Wingdings" panose="05000000000000000000" pitchFamily="2" charset="2"/>
              </a:rPr>
              <a:t>LaTeX</a:t>
            </a:r>
            <a:r>
              <a:rPr lang="de-DE" dirty="0" smtClean="0">
                <a:solidFill>
                  <a:srgbClr val="000000"/>
                </a:solidFill>
                <a:sym typeface="Wingdings" panose="05000000000000000000" pitchFamily="2" charset="2"/>
              </a:rPr>
              <a:t> nutzbar.</a:t>
            </a:r>
            <a:endParaRPr lang="de-DE" dirty="0" smtClean="0">
              <a:solidFill>
                <a:srgbClr val="000000"/>
              </a:solidFill>
            </a:endParaRPr>
          </a:p>
          <a:p>
            <a:pPr marL="270005" indent="-270005" eaLnBrk="1" hangingPunct="1">
              <a:spcBef>
                <a:spcPts val="1063"/>
              </a:spcBef>
              <a:buFont typeface="Arial" panose="020B0604020202020204" pitchFamily="34" charset="0"/>
              <a:buChar char="•"/>
            </a:pPr>
            <a:endParaRPr lang="de-DE" dirty="0">
              <a:solidFill>
                <a:srgbClr val="000000"/>
              </a:solidFill>
            </a:endParaRPr>
          </a:p>
        </p:txBody>
      </p:sp>
    </p:spTree>
    <p:extLst>
      <p:ext uri="{BB962C8B-B14F-4D97-AF65-F5344CB8AC3E}">
        <p14:creationId xmlns:p14="http://schemas.microsoft.com/office/powerpoint/2010/main" val="3298042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300" dirty="0">
                <a:latin typeface="+mn-lt"/>
              </a:rPr>
              <a:t>Übung 3</a:t>
            </a:r>
          </a:p>
        </p:txBody>
      </p:sp>
      <p:sp>
        <p:nvSpPr>
          <p:cNvPr id="3" name="Inhaltsplatzhalter 2"/>
          <p:cNvSpPr>
            <a:spLocks noGrp="1"/>
          </p:cNvSpPr>
          <p:nvPr>
            <p:ph idx="1"/>
          </p:nvPr>
        </p:nvSpPr>
        <p:spPr>
          <a:xfrm>
            <a:off x="333030" y="1198862"/>
            <a:ext cx="7971704" cy="4345482"/>
          </a:xfrm>
          <a:solidFill>
            <a:schemeClr val="bg1">
              <a:lumMod val="85000"/>
            </a:schemeClr>
          </a:solidFill>
        </p:spPr>
        <p:txBody>
          <a:bodyPr/>
          <a:lstStyle/>
          <a:p>
            <a:pPr algn="ctr">
              <a:spcAft>
                <a:spcPts val="1134"/>
              </a:spcAft>
            </a:pPr>
            <a:endParaRPr lang="de-DE" sz="2100" b="1" dirty="0" smtClean="0"/>
          </a:p>
          <a:p>
            <a:pPr algn="ctr">
              <a:spcAft>
                <a:spcPts val="1134"/>
              </a:spcAft>
            </a:pPr>
            <a:r>
              <a:rPr lang="de-DE" sz="2100" b="1" dirty="0" smtClean="0"/>
              <a:t>Wissenschaftliche </a:t>
            </a:r>
            <a:r>
              <a:rPr lang="de-DE" sz="2100" b="1" dirty="0"/>
              <a:t>Texte verfassen mit Hilfe von </a:t>
            </a:r>
            <a:r>
              <a:rPr lang="de-DE" sz="2100" b="1" dirty="0" err="1"/>
              <a:t>Mendeley</a:t>
            </a:r>
            <a:endParaRPr lang="de-DE" sz="2100" b="1" dirty="0"/>
          </a:p>
          <a:p>
            <a:pPr algn="ctr">
              <a:spcAft>
                <a:spcPts val="1134"/>
              </a:spcAft>
            </a:pPr>
            <a:endParaRPr lang="de-DE" sz="2100" b="1" dirty="0"/>
          </a:p>
          <a:p>
            <a:r>
              <a:rPr lang="de-DE" sz="1700" b="1" dirty="0"/>
              <a:t>1.</a:t>
            </a:r>
            <a:r>
              <a:rPr lang="de-DE" sz="1700" dirty="0"/>
              <a:t> Integrieren Sie in Ihren </a:t>
            </a:r>
            <a:r>
              <a:rPr lang="de-DE" sz="1700" dirty="0" err="1"/>
              <a:t>LaTeX</a:t>
            </a:r>
            <a:r>
              <a:rPr lang="de-DE" sz="1700" dirty="0"/>
              <a:t>-Text einige Referenzen aus Ihrer Bibliothek. Zitieren Sie möglichst verschiedene Dokumenttypen. Wählen Sie hierbei einen für Sie relevanten Zitierstil aus. </a:t>
            </a:r>
          </a:p>
          <a:p>
            <a:r>
              <a:rPr lang="de-DE" sz="1700" b="1" dirty="0"/>
              <a:t>2. </a:t>
            </a:r>
            <a:r>
              <a:rPr lang="de-DE" sz="1700" dirty="0"/>
              <a:t>Verfassen Sie mit Word einen kurzen Text über ein Thema Ihrer Wahl, zitieren Sie einige Dokumente und erstellen Sie ein Literaturverzeichnis am Ende ihres Dokuments.</a:t>
            </a:r>
          </a:p>
          <a:p>
            <a:endParaRPr lang="de-DE" sz="2100" dirty="0"/>
          </a:p>
          <a:p>
            <a:endParaRPr lang="de-DE" dirty="0"/>
          </a:p>
        </p:txBody>
      </p:sp>
      <p:sp>
        <p:nvSpPr>
          <p:cNvPr id="5" name="Foliennummernplatzhalter 4"/>
          <p:cNvSpPr>
            <a:spLocks noGrp="1"/>
          </p:cNvSpPr>
          <p:nvPr>
            <p:ph type="sldNum" sz="quarter" idx="11"/>
          </p:nvPr>
        </p:nvSpPr>
        <p:spPr/>
        <p:txBody>
          <a:bodyPr/>
          <a:lstStyle/>
          <a:p>
            <a:fld id="{9928B8D9-8987-49A0-8D78-C20D80C749C5}" type="slidenum">
              <a:rPr lang="de-DE" smtClean="0"/>
              <a:pPr/>
              <a:t>94</a:t>
            </a:fld>
            <a:endParaRPr lang="de-DE" dirty="0"/>
          </a:p>
        </p:txBody>
      </p:sp>
    </p:spTree>
    <p:extLst>
      <p:ext uri="{BB962C8B-B14F-4D97-AF65-F5344CB8AC3E}">
        <p14:creationId xmlns:p14="http://schemas.microsoft.com/office/powerpoint/2010/main" val="961795965"/>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endParaRPr lang="de-DE" dirty="0"/>
          </a:p>
        </p:txBody>
      </p:sp>
      <p:sp>
        <p:nvSpPr>
          <p:cNvPr id="3" name="Inhaltsplatzhalter 2"/>
          <p:cNvSpPr>
            <a:spLocks noGrp="1"/>
          </p:cNvSpPr>
          <p:nvPr>
            <p:ph idx="1"/>
          </p:nvPr>
        </p:nvSpPr>
        <p:spPr>
          <a:xfrm>
            <a:off x="215925" y="1655911"/>
            <a:ext cx="8207375" cy="3924646"/>
          </a:xfrm>
        </p:spPr>
        <p:txBody>
          <a:bodyPr/>
          <a:lstStyle/>
          <a:p>
            <a:endParaRPr lang="de-DE" sz="2000" dirty="0" smtClean="0"/>
          </a:p>
          <a:p>
            <a:endParaRPr lang="de-DE" sz="3200" b="1" dirty="0">
              <a:solidFill>
                <a:srgbClr val="C61826"/>
              </a:solidFill>
            </a:endParaRPr>
          </a:p>
          <a:p>
            <a:r>
              <a:rPr lang="de-DE" sz="3200" b="1" dirty="0" smtClean="0">
                <a:solidFill>
                  <a:srgbClr val="C61826"/>
                </a:solidFill>
              </a:rPr>
              <a:t>Vielen Dank für ihre Aufmerksamkeit!</a:t>
            </a:r>
          </a:p>
          <a:p>
            <a:endParaRPr lang="de-DE" sz="2000" dirty="0">
              <a:solidFill>
                <a:srgbClr val="C61826"/>
              </a:solidFill>
            </a:endParaRPr>
          </a:p>
          <a:p>
            <a:r>
              <a:rPr lang="de-DE" sz="3200" b="1" dirty="0">
                <a:solidFill>
                  <a:srgbClr val="C61826"/>
                </a:solidFill>
              </a:rPr>
              <a:t>Fragen? </a:t>
            </a:r>
          </a:p>
          <a:p>
            <a:endParaRPr lang="de-DE" sz="3200" b="1" dirty="0" smtClean="0">
              <a:solidFill>
                <a:srgbClr val="C61826"/>
              </a:solidFill>
            </a:endParaRPr>
          </a:p>
          <a:p>
            <a:endParaRPr lang="de-DE" sz="2000" dirty="0" smtClean="0"/>
          </a:p>
          <a:p>
            <a:r>
              <a:rPr lang="de-DE" sz="1600" smtClean="0">
                <a:solidFill>
                  <a:srgbClr val="C61826"/>
                </a:solidFill>
                <a:latin typeface="Calibri" pitchFamily="34" charset="0"/>
              </a:rPr>
              <a:t>UB-Schulungsangebote </a:t>
            </a:r>
            <a:endParaRPr lang="de-DE" sz="1600" dirty="0">
              <a:solidFill>
                <a:srgbClr val="C61826"/>
              </a:solidFill>
              <a:latin typeface="Calibri" pitchFamily="34" charset="0"/>
            </a:endParaRPr>
          </a:p>
          <a:p>
            <a:pPr>
              <a:tabLst>
                <a:tab pos="0" algn="l"/>
                <a:tab pos="864017" algn="l"/>
                <a:tab pos="1728033" algn="l"/>
                <a:tab pos="2592050" algn="l"/>
                <a:tab pos="3456066" algn="l"/>
                <a:tab pos="4320083" algn="l"/>
                <a:tab pos="5184099" algn="l"/>
                <a:tab pos="6048116" algn="l"/>
                <a:tab pos="6912132" algn="l"/>
                <a:tab pos="7776149" algn="l"/>
                <a:tab pos="8640166" algn="l"/>
                <a:tab pos="9504182" algn="l"/>
              </a:tabLst>
            </a:pPr>
            <a:r>
              <a:rPr lang="de-DE" sz="1600" dirty="0">
                <a:latin typeface="Calibri" pitchFamily="34" charset="0"/>
                <a:hlinkClick r:id="rId3"/>
              </a:rPr>
              <a:t>www.ub.uni-heidelberg.de/schulung</a:t>
            </a:r>
            <a:endParaRPr lang="de-DE" sz="1600" dirty="0">
              <a:latin typeface="Calibri" pitchFamily="34" charset="0"/>
            </a:endParaRPr>
          </a:p>
          <a:p>
            <a:pPr>
              <a:tabLst>
                <a:tab pos="0" algn="l"/>
                <a:tab pos="864017" algn="l"/>
                <a:tab pos="1728033" algn="l"/>
                <a:tab pos="2592050" algn="l"/>
                <a:tab pos="3456066" algn="l"/>
                <a:tab pos="4320083" algn="l"/>
                <a:tab pos="5184099" algn="l"/>
                <a:tab pos="6048116" algn="l"/>
                <a:tab pos="6912132" algn="l"/>
                <a:tab pos="7776149" algn="l"/>
                <a:tab pos="8640166" algn="l"/>
                <a:tab pos="9504182" algn="l"/>
              </a:tabLst>
            </a:pPr>
            <a:r>
              <a:rPr lang="de-DE" sz="1600" dirty="0">
                <a:latin typeface="Calibri" pitchFamily="34" charset="0"/>
              </a:rPr>
              <a:t>(Recherche, Literaturverwaltungssoftware, Publizieren &amp; Open Access, Plagiat,…)</a:t>
            </a:r>
            <a:endParaRPr lang="de-DE" dirty="0"/>
          </a:p>
          <a:p>
            <a:endParaRPr lang="de-DE" sz="2000" dirty="0" smtClean="0"/>
          </a:p>
          <a:p>
            <a:endParaRPr lang="de-DE" sz="2000" dirty="0"/>
          </a:p>
          <a:p>
            <a:endParaRPr lang="de-DE" sz="2000" b="1" dirty="0" smtClean="0"/>
          </a:p>
          <a:p>
            <a:endParaRPr lang="de-DE" sz="2000" dirty="0" smtClean="0"/>
          </a:p>
          <a:p>
            <a:endParaRPr lang="de-DE" sz="2000" dirty="0" smtClean="0"/>
          </a:p>
          <a:p>
            <a:endParaRPr lang="de-DE" sz="2000" dirty="0"/>
          </a:p>
          <a:p>
            <a:endParaRPr lang="de-DE" sz="2000" dirty="0" smtClean="0"/>
          </a:p>
          <a:p>
            <a:r>
              <a:rPr lang="de-DE" sz="2000" dirty="0" smtClean="0"/>
              <a:t> </a:t>
            </a:r>
          </a:p>
          <a:p>
            <a:pPr algn="ctr"/>
            <a:endParaRPr lang="de-DE" sz="2000" dirty="0"/>
          </a:p>
          <a:p>
            <a:endParaRPr lang="de-DE" sz="2000" dirty="0"/>
          </a:p>
        </p:txBody>
      </p:sp>
    </p:spTree>
    <p:extLst>
      <p:ext uri="{BB962C8B-B14F-4D97-AF65-F5344CB8AC3E}">
        <p14:creationId xmlns:p14="http://schemas.microsoft.com/office/powerpoint/2010/main" val="219403138"/>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_UB_farbig">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nhaltsverzeichnis">
  <a:themeElements>
    <a:clrScheme name="Inhaltsverzeichni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nhaltsverzeichnis">
      <a:majorFont>
        <a:latin typeface="Arial"/>
        <a:ea typeface=""/>
        <a:cs typeface="Arial"/>
      </a:majorFont>
      <a:minorFont>
        <a:latin typeface="Arial"/>
        <a:ea typeface=""/>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nhaltsverzeichni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haltsverzeichni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haltsverzeichni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haltsverzeichni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haltsverzeichni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haltsverzeichni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haltsverzeichni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haltsverzeichni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haltsverzeichni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haltsverzeichni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haltsverzeichni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haltsverzeichni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Hauptmaster_Hintergrundbild">
  <a:themeElements>
    <a:clrScheme name="Benutzerdefiniert 17">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9BBB59"/>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Powerpoint_UB_farbig">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Powerpoint_UB_farbig</Template>
  <TotalTime>0</TotalTime>
  <Words>3353</Words>
  <Application>Microsoft Office PowerPoint</Application>
  <PresentationFormat>Benutzerdefiniert</PresentationFormat>
  <Paragraphs>692</Paragraphs>
  <Slides>95</Slides>
  <Notes>32</Notes>
  <HiddenSlides>1</HiddenSlides>
  <MMClips>0</MMClips>
  <ScaleCrop>false</ScaleCrop>
  <HeadingPairs>
    <vt:vector size="4" baseType="variant">
      <vt:variant>
        <vt:lpstr>Design</vt:lpstr>
      </vt:variant>
      <vt:variant>
        <vt:i4>4</vt:i4>
      </vt:variant>
      <vt:variant>
        <vt:lpstr>Folientitel</vt:lpstr>
      </vt:variant>
      <vt:variant>
        <vt:i4>95</vt:i4>
      </vt:variant>
    </vt:vector>
  </HeadingPairs>
  <TitlesOfParts>
    <vt:vector size="99" baseType="lpstr">
      <vt:lpstr>Powerpoint_UB_farbig</vt:lpstr>
      <vt:lpstr>Inhaltsverzeichnis</vt:lpstr>
      <vt:lpstr>1_Hauptmaster_Hintergrundbild</vt:lpstr>
      <vt:lpstr>1_Powerpoint_UB_farbig</vt:lpstr>
      <vt:lpstr>Basiskurs für ein nachhaltiges Studium  UB-Block Teil 3a: Plagiat und Urheberrecht</vt:lpstr>
      <vt:lpstr>Nutzungshinweis </vt:lpstr>
      <vt:lpstr>Plagiat </vt:lpstr>
      <vt:lpstr>Plagiat </vt:lpstr>
      <vt:lpstr>Plagiat</vt:lpstr>
      <vt:lpstr>Plagiat</vt:lpstr>
      <vt:lpstr>Plagiat </vt:lpstr>
      <vt:lpstr>Plagiat </vt:lpstr>
      <vt:lpstr>Plagiat</vt:lpstr>
      <vt:lpstr>Plagiat</vt:lpstr>
      <vt:lpstr>Plagiat</vt:lpstr>
      <vt:lpstr>Plagiat</vt:lpstr>
      <vt:lpstr>Plagiat oder nicht? </vt:lpstr>
      <vt:lpstr>PowerPoint-Präsentation</vt:lpstr>
      <vt:lpstr>PowerPoint-Präsentation</vt:lpstr>
      <vt:lpstr>Plagiaterkennung</vt:lpstr>
      <vt:lpstr>PowerPoint-Präsentation</vt:lpstr>
      <vt:lpstr>turnitin</vt:lpstr>
      <vt:lpstr>PowerPoint-Präsentation</vt:lpstr>
      <vt:lpstr>Urheberrecht im Studium</vt:lpstr>
      <vt:lpstr>Urheberrecht im Studium</vt:lpstr>
      <vt:lpstr>Urheberrecht im Studium</vt:lpstr>
      <vt:lpstr>Urheberrecht im Studium</vt:lpstr>
      <vt:lpstr>Urheberrecht im Studium</vt:lpstr>
      <vt:lpstr>Urheberrecht im Studium</vt:lpstr>
      <vt:lpstr>Basiskurs für ein nachhaltiges Studium  UB-Block Teil 3b: LaTeX, LyX und Mendeley   </vt:lpstr>
      <vt:lpstr>Programm</vt:lpstr>
      <vt:lpstr>LaTeX</vt:lpstr>
      <vt:lpstr>LaTeX</vt:lpstr>
      <vt:lpstr>LaTeX</vt:lpstr>
      <vt:lpstr>LaTeX</vt:lpstr>
      <vt:lpstr>LaTeX</vt:lpstr>
      <vt:lpstr>LaTeX</vt:lpstr>
      <vt:lpstr>LaTeX</vt:lpstr>
      <vt:lpstr>LaTeX</vt:lpstr>
      <vt:lpstr>LaTeX</vt:lpstr>
      <vt:lpstr>PowerPoint-Präsentation</vt:lpstr>
      <vt:lpstr>PowerPoint-Präsentation</vt:lpstr>
      <vt:lpstr>LaTeX</vt:lpstr>
      <vt:lpstr>LyX</vt:lpstr>
      <vt:lpstr>LyX</vt:lpstr>
      <vt:lpstr>Vorbereitung</vt:lpstr>
      <vt:lpstr>Einrichten des Dokuments (Präambel)</vt:lpstr>
      <vt:lpstr>Dokumenterstellung</vt:lpstr>
      <vt:lpstr>Dokumenterstellung</vt:lpstr>
      <vt:lpstr>Dokumenterstellung</vt:lpstr>
      <vt:lpstr>Ausgabedatei erzeugen</vt:lpstr>
      <vt:lpstr>Formelsatz</vt:lpstr>
      <vt:lpstr>Formelsatz</vt:lpstr>
      <vt:lpstr>Formelsatz</vt:lpstr>
      <vt:lpstr>Formelsatz</vt:lpstr>
      <vt:lpstr>Formelsatz</vt:lpstr>
      <vt:lpstr>Formelsatz</vt:lpstr>
      <vt:lpstr>Formelsatz</vt:lpstr>
      <vt:lpstr>Übung 1</vt:lpstr>
      <vt:lpstr>Hinweis</vt:lpstr>
      <vt:lpstr>Literaturverwaltungsprogramme – was </vt:lpstr>
      <vt:lpstr>Mendeley – allgemeine Informationen </vt:lpstr>
      <vt:lpstr>Open Source Alternative: Zotero </vt:lpstr>
      <vt:lpstr>Mendeley - Oberfläche </vt:lpstr>
      <vt:lpstr>Mendeley – Literatur aufnehmen</vt:lpstr>
      <vt:lpstr>Mendeley - Oberfläche </vt:lpstr>
      <vt:lpstr>Mendeley – 2. Import </vt:lpstr>
      <vt:lpstr>Mendeley – 2. Import </vt:lpstr>
      <vt:lpstr>Mendeley – 2. Import </vt:lpstr>
      <vt:lpstr>Mendeley – 2. Import </vt:lpstr>
      <vt:lpstr>Dokumenttypen</vt:lpstr>
      <vt:lpstr>File Organizer </vt:lpstr>
      <vt:lpstr>Mendeley – 3. Webimporter </vt:lpstr>
      <vt:lpstr>Mendeley – 3. Webimporter </vt:lpstr>
      <vt:lpstr>Mendeley </vt:lpstr>
      <vt:lpstr>Mendeley </vt:lpstr>
      <vt:lpstr>Übung 2</vt:lpstr>
      <vt:lpstr>Exkurs: wissenschaftliches Zitieren </vt:lpstr>
      <vt:lpstr>Zitierstile</vt:lpstr>
      <vt:lpstr>Literaturverzeichnis am Textende</vt:lpstr>
      <vt:lpstr>Wissenschaftliches Zitieren</vt:lpstr>
      <vt:lpstr>Literaturverweise erstellen mit LaTeX &amp; Mendeley </vt:lpstr>
      <vt:lpstr>LaTeX &amp; Mendeley</vt:lpstr>
      <vt:lpstr>LaTeX &amp; Mendeley </vt:lpstr>
      <vt:lpstr>LaTeX &amp; Mendeley </vt:lpstr>
      <vt:lpstr>LaTeX &amp; Mendeley</vt:lpstr>
      <vt:lpstr>LaTeX &amp; Mendeley</vt:lpstr>
      <vt:lpstr>LaTeX &amp; Mendeley</vt:lpstr>
      <vt:lpstr>LaTeX &amp; Mendeley</vt:lpstr>
      <vt:lpstr>LaTeX &amp; Mendeley</vt:lpstr>
      <vt:lpstr>LaTeX &amp; Mendeley</vt:lpstr>
      <vt:lpstr>LaTeX &amp; Mendeley</vt:lpstr>
      <vt:lpstr>LaTeX &amp; Mendeley</vt:lpstr>
      <vt:lpstr>LaTeX &amp; Mendeley</vt:lpstr>
      <vt:lpstr>LaTeX &amp; Mendeley</vt:lpstr>
      <vt:lpstr>LaTeX &amp; Mendeley</vt:lpstr>
      <vt:lpstr>Word &amp; Mendeley </vt:lpstr>
      <vt:lpstr>Übung 3</vt:lpstr>
      <vt:lpstr>PowerPoint-Präsentation</vt:lpstr>
    </vt:vector>
  </TitlesOfParts>
  <Company>Uni HD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Jochen Apel</dc:creator>
  <cp:lastModifiedBy>Jochen Apel</cp:lastModifiedBy>
  <cp:revision>29</cp:revision>
  <dcterms:created xsi:type="dcterms:W3CDTF">2014-11-11T14:31:53Z</dcterms:created>
  <dcterms:modified xsi:type="dcterms:W3CDTF">2017-11-21T14:36:27Z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120228</vt:lpwstr>
  </property>
</Properties>
</file>