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3.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87" r:id="rId3"/>
    <p:sldMasterId id="2147483701" r:id="rId4"/>
  </p:sldMasterIdLst>
  <p:notesMasterIdLst>
    <p:notesMasterId r:id="rId51"/>
  </p:notesMasterIdLst>
  <p:sldIdLst>
    <p:sldId id="315" r:id="rId5"/>
    <p:sldId id="273" r:id="rId6"/>
    <p:sldId id="274" r:id="rId7"/>
    <p:sldId id="321"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18" r:id="rId37"/>
    <p:sldId id="319" r:id="rId38"/>
    <p:sldId id="320" r:id="rId39"/>
    <p:sldId id="304" r:id="rId40"/>
    <p:sldId id="305" r:id="rId41"/>
    <p:sldId id="306" r:id="rId42"/>
    <p:sldId id="307" r:id="rId43"/>
    <p:sldId id="308" r:id="rId44"/>
    <p:sldId id="317" r:id="rId45"/>
    <p:sldId id="309" r:id="rId46"/>
    <p:sldId id="322" r:id="rId47"/>
    <p:sldId id="311" r:id="rId48"/>
    <p:sldId id="312" r:id="rId49"/>
    <p:sldId id="316" r:id="rId50"/>
  </p:sldIdLst>
  <p:sldSz cx="8640763" cy="6480175"/>
  <p:notesSz cx="6858000" cy="9144000"/>
  <p:defaultTextStyle>
    <a:defPPr>
      <a:defRPr lang="de-DE"/>
    </a:defPPr>
    <a:lvl1pPr algn="l" rtl="0" fontAlgn="base">
      <a:spcBef>
        <a:spcPct val="0"/>
      </a:spcBef>
      <a:spcAft>
        <a:spcPct val="0"/>
      </a:spcAft>
      <a:defRPr sz="1500" kern="1200">
        <a:solidFill>
          <a:schemeClr val="tx1"/>
        </a:solidFill>
        <a:latin typeface="Arial" charset="0"/>
        <a:ea typeface="+mn-ea"/>
        <a:cs typeface="Arial" charset="0"/>
      </a:defRPr>
    </a:lvl1pPr>
    <a:lvl2pPr marL="457200" algn="l" rtl="0" fontAlgn="base">
      <a:spcBef>
        <a:spcPct val="0"/>
      </a:spcBef>
      <a:spcAft>
        <a:spcPct val="0"/>
      </a:spcAft>
      <a:defRPr sz="1500" kern="1200">
        <a:solidFill>
          <a:schemeClr val="tx1"/>
        </a:solidFill>
        <a:latin typeface="Arial" charset="0"/>
        <a:ea typeface="+mn-ea"/>
        <a:cs typeface="Arial" charset="0"/>
      </a:defRPr>
    </a:lvl2pPr>
    <a:lvl3pPr marL="914400" algn="l" rtl="0" fontAlgn="base">
      <a:spcBef>
        <a:spcPct val="0"/>
      </a:spcBef>
      <a:spcAft>
        <a:spcPct val="0"/>
      </a:spcAft>
      <a:defRPr sz="1500" kern="1200">
        <a:solidFill>
          <a:schemeClr val="tx1"/>
        </a:solidFill>
        <a:latin typeface="Arial" charset="0"/>
        <a:ea typeface="+mn-ea"/>
        <a:cs typeface="Arial" charset="0"/>
      </a:defRPr>
    </a:lvl3pPr>
    <a:lvl4pPr marL="1371600" algn="l" rtl="0" fontAlgn="base">
      <a:spcBef>
        <a:spcPct val="0"/>
      </a:spcBef>
      <a:spcAft>
        <a:spcPct val="0"/>
      </a:spcAft>
      <a:defRPr sz="1500" kern="1200">
        <a:solidFill>
          <a:schemeClr val="tx1"/>
        </a:solidFill>
        <a:latin typeface="Arial" charset="0"/>
        <a:ea typeface="+mn-ea"/>
        <a:cs typeface="Arial" charset="0"/>
      </a:defRPr>
    </a:lvl4pPr>
    <a:lvl5pPr marL="1828800" algn="l" rtl="0" fontAlgn="base">
      <a:spcBef>
        <a:spcPct val="0"/>
      </a:spcBef>
      <a:spcAft>
        <a:spcPct val="0"/>
      </a:spcAft>
      <a:defRPr sz="1500" kern="1200">
        <a:solidFill>
          <a:schemeClr val="tx1"/>
        </a:solidFill>
        <a:latin typeface="Arial" charset="0"/>
        <a:ea typeface="+mn-ea"/>
        <a:cs typeface="Arial" charset="0"/>
      </a:defRPr>
    </a:lvl5pPr>
    <a:lvl6pPr marL="2286000" algn="l" defTabSz="914400" rtl="0" eaLnBrk="1" latinLnBrk="0" hangingPunct="1">
      <a:defRPr sz="1500" kern="1200">
        <a:solidFill>
          <a:schemeClr val="tx1"/>
        </a:solidFill>
        <a:latin typeface="Arial" charset="0"/>
        <a:ea typeface="+mn-ea"/>
        <a:cs typeface="Arial" charset="0"/>
      </a:defRPr>
    </a:lvl6pPr>
    <a:lvl7pPr marL="2743200" algn="l" defTabSz="914400" rtl="0" eaLnBrk="1" latinLnBrk="0" hangingPunct="1">
      <a:defRPr sz="1500" kern="1200">
        <a:solidFill>
          <a:schemeClr val="tx1"/>
        </a:solidFill>
        <a:latin typeface="Arial" charset="0"/>
        <a:ea typeface="+mn-ea"/>
        <a:cs typeface="Arial" charset="0"/>
      </a:defRPr>
    </a:lvl7pPr>
    <a:lvl8pPr marL="3200400" algn="l" defTabSz="914400" rtl="0" eaLnBrk="1" latinLnBrk="0" hangingPunct="1">
      <a:defRPr sz="1500" kern="1200">
        <a:solidFill>
          <a:schemeClr val="tx1"/>
        </a:solidFill>
        <a:latin typeface="Arial" charset="0"/>
        <a:ea typeface="+mn-ea"/>
        <a:cs typeface="Arial" charset="0"/>
      </a:defRPr>
    </a:lvl8pPr>
    <a:lvl9pPr marL="3657600" algn="l" defTabSz="914400" rtl="0" eaLnBrk="1" latinLnBrk="0" hangingPunct="1">
      <a:defRPr sz="15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3697">
          <p15:clr>
            <a:srgbClr val="A4A3A4"/>
          </p15:clr>
        </p15:guide>
        <p15:guide id="2" orient="horz" pos="136">
          <p15:clr>
            <a:srgbClr val="A4A3A4"/>
          </p15:clr>
        </p15:guide>
        <p15:guide id="3" orient="horz" pos="295">
          <p15:clr>
            <a:srgbClr val="A4A3A4"/>
          </p15:clr>
        </p15:guide>
        <p15:guide id="4" orient="horz" pos="1111">
          <p15:clr>
            <a:srgbClr val="A4A3A4"/>
          </p15:clr>
        </p15:guide>
        <p15:guide id="5" orient="horz" pos="1156">
          <p15:clr>
            <a:srgbClr val="A4A3A4"/>
          </p15:clr>
        </p15:guide>
        <p15:guide id="6" orient="horz" pos="3946">
          <p15:clr>
            <a:srgbClr val="A4A3A4"/>
          </p15:clr>
        </p15:guide>
        <p15:guide id="7" pos="2676">
          <p15:clr>
            <a:srgbClr val="A4A3A4"/>
          </p15:clr>
        </p15:guide>
        <p15:guide id="8" pos="2766">
          <p15:clr>
            <a:srgbClr val="A4A3A4"/>
          </p15:clr>
        </p15:guide>
        <p15:guide id="9" pos="5306">
          <p15:clr>
            <a:srgbClr val="A4A3A4"/>
          </p15:clr>
        </p15:guide>
        <p15:guide id="10" pos="1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70" autoAdjust="0"/>
    <p:restoredTop sz="94660"/>
  </p:normalViewPr>
  <p:slideViewPr>
    <p:cSldViewPr showGuides="1">
      <p:cViewPr varScale="1">
        <p:scale>
          <a:sx n="109" d="100"/>
          <a:sy n="109" d="100"/>
        </p:scale>
        <p:origin x="-1194" y="-84"/>
      </p:cViewPr>
      <p:guideLst>
        <p:guide orient="horz" pos="3697"/>
        <p:guide orient="horz" pos="136"/>
        <p:guide orient="horz" pos="295"/>
        <p:guide orient="horz" pos="1111"/>
        <p:guide orient="horz" pos="1156"/>
        <p:guide orient="horz" pos="3946"/>
        <p:guide pos="2676"/>
        <p:guide pos="2766"/>
        <p:guide pos="5306"/>
        <p:guide pos="13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notesMaster" Target="notesMasters/notesMaster1.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de-DE"/>
          </a:p>
        </p:txBody>
      </p:sp>
      <p:sp>
        <p:nvSpPr>
          <p:cNvPr id="4608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8DF3CCE3-0D0B-486D-85AC-040E4F5DFB05}" type="datetimeFigureOut">
              <a:rPr lang="de-DE"/>
              <a:pPr/>
              <a:t>21.11.2017</a:t>
            </a:fld>
            <a:endParaRPr lang="de-DE"/>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608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4608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de-DE"/>
          </a:p>
        </p:txBody>
      </p:sp>
      <p:sp>
        <p:nvSpPr>
          <p:cNvPr id="4608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3940CC89-BC15-4A62-AFAD-381022EAAA18}" type="slidenum">
              <a:rPr lang="de-DE"/>
              <a:pPr/>
              <a:t>‹Nr.›</a:t>
            </a:fld>
            <a:endParaRPr lang="de-DE"/>
          </a:p>
        </p:txBody>
      </p:sp>
    </p:spTree>
    <p:extLst>
      <p:ext uri="{BB962C8B-B14F-4D97-AF65-F5344CB8AC3E}">
        <p14:creationId xmlns:p14="http://schemas.microsoft.com/office/powerpoint/2010/main" val="304855159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9F05C09-CB51-4E9D-8BE9-C0FE72BBAF3F}" type="slidenum">
              <a:rPr lang="de-DE" smtClean="0">
                <a:solidFill>
                  <a:prstClr val="black"/>
                </a:solidFill>
              </a:rPr>
              <a:pPr>
                <a:defRPr/>
              </a:pPr>
              <a:t>1</a:t>
            </a:fld>
            <a:endParaRPr lang="de-DE">
              <a:solidFill>
                <a:prstClr val="black"/>
              </a:solidFill>
            </a:endParaRPr>
          </a:p>
        </p:txBody>
      </p:sp>
    </p:spTree>
    <p:extLst>
      <p:ext uri="{BB962C8B-B14F-4D97-AF65-F5344CB8AC3E}">
        <p14:creationId xmlns:p14="http://schemas.microsoft.com/office/powerpoint/2010/main" val="42775814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734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40CA13FB-523D-4400-BFA2-7D472E0EB004}" type="slidenum">
              <a:rPr lang="de-DE" altLang="de-DE" smtClean="0"/>
              <a:pPr algn="r" eaLnBrk="1" hangingPunct="1">
                <a:spcBef>
                  <a:spcPct val="0"/>
                </a:spcBef>
              </a:pPr>
              <a:t>10</a:t>
            </a:fld>
            <a:endParaRPr lang="de-DE" altLang="de-DE" smtClean="0"/>
          </a:p>
        </p:txBody>
      </p:sp>
      <p:sp>
        <p:nvSpPr>
          <p:cNvPr id="5734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734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44385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D2086401-D59A-4ED1-A7DF-5FB9FAE1014A}" type="slidenum">
              <a:rPr lang="de-DE" altLang="de-DE" smtClean="0"/>
              <a:pPr algn="r" eaLnBrk="1" hangingPunct="1">
                <a:spcBef>
                  <a:spcPct val="0"/>
                </a:spcBef>
              </a:pPr>
              <a:t>11</a:t>
            </a:fld>
            <a:endParaRPr lang="de-DE" altLang="de-DE" smtClean="0"/>
          </a:p>
        </p:txBody>
      </p:sp>
      <p:sp>
        <p:nvSpPr>
          <p:cNvPr id="5837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8372" name="Text Box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http://en.wikipedia.org/wiki/File:PageRank-hi-res.png, 25.07.2011</a:t>
            </a:r>
          </a:p>
        </p:txBody>
      </p:sp>
    </p:spTree>
    <p:extLst>
      <p:ext uri="{BB962C8B-B14F-4D97-AF65-F5344CB8AC3E}">
        <p14:creationId xmlns:p14="http://schemas.microsoft.com/office/powerpoint/2010/main" val="252052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939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0EFDF84B-4C1C-4F2D-BEC2-DF8AAAD3A31A}" type="slidenum">
              <a:rPr lang="de-DE" altLang="de-DE" smtClean="0"/>
              <a:pPr algn="r" eaLnBrk="1" hangingPunct="1">
                <a:spcBef>
                  <a:spcPct val="0"/>
                </a:spcBef>
              </a:pPr>
              <a:t>12</a:t>
            </a:fld>
            <a:endParaRPr lang="de-DE" altLang="de-DE" smtClean="0"/>
          </a:p>
        </p:txBody>
      </p:sp>
      <p:sp>
        <p:nvSpPr>
          <p:cNvPr id="5939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9396" name="Text Box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http://en.wikipedia.org/wiki/File:PageRank-hi-res.png, 25.07.2011</a:t>
            </a:r>
          </a:p>
        </p:txBody>
      </p:sp>
    </p:spTree>
    <p:extLst>
      <p:ext uri="{BB962C8B-B14F-4D97-AF65-F5344CB8AC3E}">
        <p14:creationId xmlns:p14="http://schemas.microsoft.com/office/powerpoint/2010/main" val="20652288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041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D1968051-9086-427B-B70B-02FC0E89306A}" type="slidenum">
              <a:rPr lang="de-DE" altLang="de-DE" smtClean="0"/>
              <a:pPr algn="r" eaLnBrk="1" hangingPunct="1">
                <a:spcBef>
                  <a:spcPct val="0"/>
                </a:spcBef>
              </a:pPr>
              <a:t>13</a:t>
            </a:fld>
            <a:endParaRPr lang="de-DE" altLang="de-DE" smtClean="0"/>
          </a:p>
        </p:txBody>
      </p:sp>
      <p:sp>
        <p:nvSpPr>
          <p:cNvPr id="6041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042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282126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1442"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ADF92242-2124-4506-840B-AC10E66D1C6D}" type="slidenum">
              <a:rPr lang="de-DE" altLang="de-DE" smtClean="0"/>
              <a:pPr algn="r" eaLnBrk="1" hangingPunct="1">
                <a:spcBef>
                  <a:spcPct val="0"/>
                </a:spcBef>
              </a:pPr>
              <a:t>14</a:t>
            </a:fld>
            <a:endParaRPr lang="de-DE" altLang="de-DE" smtClean="0"/>
          </a:p>
        </p:txBody>
      </p:sp>
      <p:sp>
        <p:nvSpPr>
          <p:cNvPr id="61443"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1444"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41703756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D2D917DD-0ECE-470B-A061-C2B4CA74A9D3}" type="slidenum">
              <a:rPr lang="de-DE" altLang="de-DE" smtClean="0"/>
              <a:pPr algn="r" eaLnBrk="1" hangingPunct="1">
                <a:spcBef>
                  <a:spcPct val="0"/>
                </a:spcBef>
              </a:pPr>
              <a:t>15</a:t>
            </a:fld>
            <a:endParaRPr lang="de-DE" altLang="de-DE" smtClean="0"/>
          </a:p>
        </p:txBody>
      </p:sp>
      <p:sp>
        <p:nvSpPr>
          <p:cNvPr id="6246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246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8959205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349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7FB32B17-4981-4B1C-8AD4-B7045B48FCD7}" type="slidenum">
              <a:rPr lang="de-DE" altLang="de-DE" smtClean="0"/>
              <a:pPr algn="r" eaLnBrk="1" hangingPunct="1">
                <a:spcBef>
                  <a:spcPct val="0"/>
                </a:spcBef>
              </a:pPr>
              <a:t>16</a:t>
            </a:fld>
            <a:endParaRPr lang="de-DE" altLang="de-DE" smtClean="0"/>
          </a:p>
        </p:txBody>
      </p:sp>
      <p:sp>
        <p:nvSpPr>
          <p:cNvPr id="6349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3492"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295788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1879EE06-EFD4-4ACB-9095-98AA0732332A}" type="slidenum">
              <a:rPr lang="de-DE" altLang="de-DE" smtClean="0"/>
              <a:pPr algn="r" eaLnBrk="1" hangingPunct="1">
                <a:spcBef>
                  <a:spcPct val="0"/>
                </a:spcBef>
              </a:pPr>
              <a:t>17</a:t>
            </a:fld>
            <a:endParaRPr lang="de-DE" altLang="de-DE" smtClean="0"/>
          </a:p>
        </p:txBody>
      </p:sp>
      <p:sp>
        <p:nvSpPr>
          <p:cNvPr id="6451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451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0554637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553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4F11D279-5123-48AF-BFA5-DC0FC3168B16}" type="slidenum">
              <a:rPr lang="de-DE" altLang="de-DE" smtClean="0"/>
              <a:pPr algn="r" eaLnBrk="1" hangingPunct="1">
                <a:spcBef>
                  <a:spcPct val="0"/>
                </a:spcBef>
              </a:pPr>
              <a:t>18</a:t>
            </a:fld>
            <a:endParaRPr lang="de-DE" altLang="de-DE" smtClean="0"/>
          </a:p>
        </p:txBody>
      </p:sp>
      <p:sp>
        <p:nvSpPr>
          <p:cNvPr id="6553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554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908056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E5914A62-E969-4A3F-82FC-FEA4A8EF3BD7}" type="slidenum">
              <a:rPr lang="de-DE" altLang="de-DE" smtClean="0"/>
              <a:pPr algn="r" eaLnBrk="1" hangingPunct="1">
                <a:spcBef>
                  <a:spcPct val="0"/>
                </a:spcBef>
              </a:pPr>
              <a:t>19</a:t>
            </a:fld>
            <a:endParaRPr lang="de-DE" altLang="de-DE" smtClean="0"/>
          </a:p>
        </p:txBody>
      </p:sp>
      <p:sp>
        <p:nvSpPr>
          <p:cNvPr id="66563"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6564"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3859459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915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D62F52F2-BFA3-4786-AE7B-44EFD7361DA7}" type="slidenum">
              <a:rPr lang="de-DE" altLang="de-DE" smtClean="0"/>
              <a:pPr algn="r" eaLnBrk="1" hangingPunct="1">
                <a:spcBef>
                  <a:spcPct val="0"/>
                </a:spcBef>
              </a:pPr>
              <a:t>2</a:t>
            </a:fld>
            <a:endParaRPr lang="de-DE" altLang="de-DE" smtClean="0"/>
          </a:p>
        </p:txBody>
      </p:sp>
      <p:sp>
        <p:nvSpPr>
          <p:cNvPr id="4915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8807991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758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9160B34E-10B6-4AAB-9731-23FCFE2855C0}" type="slidenum">
              <a:rPr lang="de-DE" altLang="de-DE" smtClean="0"/>
              <a:pPr algn="r" eaLnBrk="1" hangingPunct="1">
                <a:spcBef>
                  <a:spcPct val="0"/>
                </a:spcBef>
              </a:pPr>
              <a:t>20</a:t>
            </a:fld>
            <a:endParaRPr lang="de-DE" altLang="de-DE" smtClean="0"/>
          </a:p>
        </p:txBody>
      </p:sp>
      <p:sp>
        <p:nvSpPr>
          <p:cNvPr id="6758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758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593390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861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1EE487B4-B976-4B1F-ABCC-C4B3ADE818F0}" type="slidenum">
              <a:rPr lang="de-DE" altLang="de-DE" smtClean="0"/>
              <a:pPr algn="r" eaLnBrk="1" hangingPunct="1">
                <a:spcBef>
                  <a:spcPct val="0"/>
                </a:spcBef>
              </a:pPr>
              <a:t>21</a:t>
            </a:fld>
            <a:endParaRPr lang="de-DE" altLang="de-DE" smtClean="0"/>
          </a:p>
        </p:txBody>
      </p:sp>
      <p:sp>
        <p:nvSpPr>
          <p:cNvPr id="6861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8612" name="Text Box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Beispiel übernommen aus:</a:t>
            </a: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Arial" charset="0"/>
                <a:ea typeface="Microsoft YaHei" charset="-122"/>
              </a:rPr>
              <a:t>Einsporn, Norbert, </a:t>
            </a:r>
            <a:r>
              <a:rPr lang="en-GB" altLang="de-DE" i="1" smtClean="0">
                <a:latin typeface="Arial" charset="0"/>
                <a:ea typeface="Microsoft YaHei" charset="-122"/>
              </a:rPr>
              <a:t>Leitfaden zur Google-Websuche </a:t>
            </a:r>
            <a:r>
              <a:rPr lang="en-GB" altLang="de-DE" smtClean="0">
                <a:latin typeface="Arial" charset="0"/>
                <a:ea typeface="Microsoft YaHei" charset="-122"/>
              </a:rPr>
              <a:t>(Heusenstamm 2009)</a:t>
            </a:r>
          </a:p>
        </p:txBody>
      </p:sp>
    </p:spTree>
    <p:extLst>
      <p:ext uri="{BB962C8B-B14F-4D97-AF65-F5344CB8AC3E}">
        <p14:creationId xmlns:p14="http://schemas.microsoft.com/office/powerpoint/2010/main" val="33100857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B35F9030-2059-4410-A226-44603820E783}" type="slidenum">
              <a:rPr lang="de-DE" altLang="de-DE" smtClean="0"/>
              <a:pPr algn="r" eaLnBrk="1" hangingPunct="1">
                <a:spcBef>
                  <a:spcPct val="0"/>
                </a:spcBef>
              </a:pPr>
              <a:t>22</a:t>
            </a:fld>
            <a:endParaRPr lang="de-DE" altLang="de-DE" smtClean="0"/>
          </a:p>
        </p:txBody>
      </p:sp>
      <p:sp>
        <p:nvSpPr>
          <p:cNvPr id="6963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69636" name="Text Box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Beispiel übernommen aus:</a:t>
            </a: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Arial" charset="0"/>
                <a:ea typeface="Microsoft YaHei" charset="-122"/>
              </a:rPr>
              <a:t>Einsporn, Norbert, </a:t>
            </a:r>
            <a:r>
              <a:rPr lang="en-GB" altLang="de-DE" i="1" smtClean="0">
                <a:latin typeface="Arial" charset="0"/>
                <a:ea typeface="Microsoft YaHei" charset="-122"/>
              </a:rPr>
              <a:t>Leitfaden zur Google-Websuche </a:t>
            </a:r>
            <a:r>
              <a:rPr lang="en-GB" altLang="de-DE" smtClean="0">
                <a:latin typeface="Arial" charset="0"/>
                <a:ea typeface="Microsoft YaHei" charset="-122"/>
              </a:rPr>
              <a:t>(Heusenstamm 2009)</a:t>
            </a:r>
          </a:p>
        </p:txBody>
      </p:sp>
    </p:spTree>
    <p:extLst>
      <p:ext uri="{BB962C8B-B14F-4D97-AF65-F5344CB8AC3E}">
        <p14:creationId xmlns:p14="http://schemas.microsoft.com/office/powerpoint/2010/main" val="3609425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065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9140CF35-0AEB-4B1E-B52F-3D2BBAB4F807}" type="slidenum">
              <a:rPr lang="de-DE" altLang="de-DE" smtClean="0"/>
              <a:pPr algn="r" eaLnBrk="1" hangingPunct="1">
                <a:spcBef>
                  <a:spcPct val="0"/>
                </a:spcBef>
              </a:pPr>
              <a:t>23</a:t>
            </a:fld>
            <a:endParaRPr lang="de-DE" altLang="de-DE" smtClean="0"/>
          </a:p>
        </p:txBody>
      </p:sp>
      <p:sp>
        <p:nvSpPr>
          <p:cNvPr id="7065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0660" name="Text Box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Beispiel übernommen aus:</a:t>
            </a: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de-DE" smtClean="0">
                <a:latin typeface="Arial" charset="0"/>
                <a:ea typeface="Microsoft YaHei" charset="-122"/>
              </a:rPr>
              <a:t>Einsporn, Norbert, </a:t>
            </a:r>
            <a:r>
              <a:rPr lang="en-GB" altLang="de-DE" i="1" smtClean="0">
                <a:latin typeface="Arial" charset="0"/>
                <a:ea typeface="Microsoft YaHei" charset="-122"/>
              </a:rPr>
              <a:t>Leitfaden zur Google-Websuche </a:t>
            </a:r>
            <a:r>
              <a:rPr lang="en-GB" altLang="de-DE" smtClean="0">
                <a:latin typeface="Arial" charset="0"/>
                <a:ea typeface="Microsoft YaHei" charset="-122"/>
              </a:rPr>
              <a:t>(Heusenstamm 2009)</a:t>
            </a:r>
          </a:p>
        </p:txBody>
      </p:sp>
    </p:spTree>
    <p:extLst>
      <p:ext uri="{BB962C8B-B14F-4D97-AF65-F5344CB8AC3E}">
        <p14:creationId xmlns:p14="http://schemas.microsoft.com/office/powerpoint/2010/main" val="32652712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1682"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45106342-93F0-4BEB-B015-45FE9C09125F}" type="slidenum">
              <a:rPr lang="de-DE" altLang="de-DE" smtClean="0"/>
              <a:pPr algn="r" eaLnBrk="1" hangingPunct="1">
                <a:spcBef>
                  <a:spcPct val="0"/>
                </a:spcBef>
              </a:pPr>
              <a:t>24</a:t>
            </a:fld>
            <a:endParaRPr lang="de-DE" altLang="de-DE" smtClean="0"/>
          </a:p>
        </p:txBody>
      </p:sp>
      <p:sp>
        <p:nvSpPr>
          <p:cNvPr id="71683"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1684"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6047719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270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69A9C7BE-F227-450D-B6F2-948D18DC4AC3}" type="slidenum">
              <a:rPr lang="de-DE" altLang="de-DE" smtClean="0"/>
              <a:pPr algn="r" eaLnBrk="1" hangingPunct="1">
                <a:spcBef>
                  <a:spcPct val="0"/>
                </a:spcBef>
              </a:pPr>
              <a:t>25</a:t>
            </a:fld>
            <a:endParaRPr lang="de-DE" altLang="de-DE" smtClean="0"/>
          </a:p>
        </p:txBody>
      </p:sp>
      <p:sp>
        <p:nvSpPr>
          <p:cNvPr id="7270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270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6689730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BA756203-92DF-4D69-B426-D197914C5592}" type="slidenum">
              <a:rPr lang="de-DE" altLang="de-DE" smtClean="0"/>
              <a:pPr algn="r" eaLnBrk="1" hangingPunct="1">
                <a:spcBef>
                  <a:spcPct val="0"/>
                </a:spcBef>
              </a:pPr>
              <a:t>26</a:t>
            </a:fld>
            <a:endParaRPr lang="de-DE" altLang="de-DE" smtClean="0"/>
          </a:p>
        </p:txBody>
      </p:sp>
      <p:sp>
        <p:nvSpPr>
          <p:cNvPr id="7373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3732"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1703017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1B19D043-6238-4576-87FF-5778CF871BEB}" type="slidenum">
              <a:rPr lang="de-DE" altLang="de-DE" smtClean="0"/>
              <a:pPr algn="r" eaLnBrk="1" hangingPunct="1">
                <a:spcBef>
                  <a:spcPct val="0"/>
                </a:spcBef>
              </a:pPr>
              <a:t>27</a:t>
            </a:fld>
            <a:endParaRPr lang="de-DE" altLang="de-DE" smtClean="0"/>
          </a:p>
        </p:txBody>
      </p:sp>
      <p:sp>
        <p:nvSpPr>
          <p:cNvPr id="7475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475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454570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1421D699-25C3-4FDD-AB1E-C2A55CF124AB}" type="slidenum">
              <a:rPr lang="de-DE" altLang="de-DE" smtClean="0"/>
              <a:pPr algn="r" eaLnBrk="1" hangingPunct="1">
                <a:spcBef>
                  <a:spcPct val="0"/>
                </a:spcBef>
              </a:pPr>
              <a:t>28</a:t>
            </a:fld>
            <a:endParaRPr lang="de-DE" altLang="de-DE" smtClean="0"/>
          </a:p>
        </p:txBody>
      </p:sp>
      <p:sp>
        <p:nvSpPr>
          <p:cNvPr id="7577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578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3796143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02F0B99D-17C5-484D-9155-95706BF80461}" type="slidenum">
              <a:rPr lang="de-DE" altLang="de-DE" smtClean="0"/>
              <a:pPr algn="r" eaLnBrk="1" hangingPunct="1">
                <a:spcBef>
                  <a:spcPct val="0"/>
                </a:spcBef>
              </a:pPr>
              <a:t>29</a:t>
            </a:fld>
            <a:endParaRPr lang="de-DE" altLang="de-DE" smtClean="0"/>
          </a:p>
        </p:txBody>
      </p:sp>
      <p:sp>
        <p:nvSpPr>
          <p:cNvPr id="76803"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6804"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42490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017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028A967B-2883-4AD9-B7C1-80F7C8C473D1}" type="slidenum">
              <a:rPr lang="de-DE" altLang="de-DE" smtClean="0"/>
              <a:pPr algn="r" eaLnBrk="1" hangingPunct="1">
                <a:spcBef>
                  <a:spcPct val="0"/>
                </a:spcBef>
              </a:pPr>
              <a:t>3</a:t>
            </a:fld>
            <a:endParaRPr lang="de-DE" altLang="de-DE" smtClean="0"/>
          </a:p>
        </p:txBody>
      </p:sp>
      <p:sp>
        <p:nvSpPr>
          <p:cNvPr id="5017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018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983961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59B6CE4C-6A2C-4F05-A5A6-BE287D2BF143}" type="slidenum">
              <a:rPr lang="de-DE" altLang="de-DE" smtClean="0"/>
              <a:pPr algn="r" eaLnBrk="1" hangingPunct="1">
                <a:spcBef>
                  <a:spcPct val="0"/>
                </a:spcBef>
              </a:pPr>
              <a:t>30</a:t>
            </a:fld>
            <a:endParaRPr lang="de-DE" altLang="de-DE" smtClean="0"/>
          </a:p>
        </p:txBody>
      </p:sp>
      <p:sp>
        <p:nvSpPr>
          <p:cNvPr id="7782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1024923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C59747A8-B5BC-49A2-8815-28A280CD435D}" type="slidenum">
              <a:rPr lang="de-DE" altLang="de-DE" smtClean="0"/>
              <a:pPr algn="r" eaLnBrk="1" hangingPunct="1">
                <a:spcBef>
                  <a:spcPct val="0"/>
                </a:spcBef>
              </a:pPr>
              <a:t>31</a:t>
            </a:fld>
            <a:endParaRPr lang="de-DE" altLang="de-DE" smtClean="0"/>
          </a:p>
        </p:txBody>
      </p:sp>
      <p:sp>
        <p:nvSpPr>
          <p:cNvPr id="7885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8852"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5668110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A774A1D0-E0E1-43C2-BFF0-14934706BAEE}" type="slidenum">
              <a:rPr lang="de-DE" altLang="de-DE" smtClean="0"/>
              <a:pPr algn="r" eaLnBrk="1" hangingPunct="1">
                <a:spcBef>
                  <a:spcPct val="0"/>
                </a:spcBef>
              </a:pPr>
              <a:t>32</a:t>
            </a:fld>
            <a:endParaRPr lang="de-DE" altLang="de-DE" smtClean="0"/>
          </a:p>
        </p:txBody>
      </p:sp>
      <p:sp>
        <p:nvSpPr>
          <p:cNvPr id="7987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41773212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59B6CE4C-6A2C-4F05-A5A6-BE287D2BF143}" type="slidenum">
              <a:rPr lang="de-DE" altLang="de-DE" smtClean="0"/>
              <a:pPr algn="r" eaLnBrk="1" hangingPunct="1">
                <a:spcBef>
                  <a:spcPct val="0"/>
                </a:spcBef>
              </a:pPr>
              <a:t>33</a:t>
            </a:fld>
            <a:endParaRPr lang="de-DE" altLang="de-DE" smtClean="0"/>
          </a:p>
        </p:txBody>
      </p:sp>
      <p:sp>
        <p:nvSpPr>
          <p:cNvPr id="7782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782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178031953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C59747A8-B5BC-49A2-8815-28A280CD435D}" type="slidenum">
              <a:rPr lang="de-DE" altLang="de-DE" smtClean="0"/>
              <a:pPr algn="r" eaLnBrk="1" hangingPunct="1">
                <a:spcBef>
                  <a:spcPct val="0"/>
                </a:spcBef>
              </a:pPr>
              <a:t>34</a:t>
            </a:fld>
            <a:endParaRPr lang="de-DE" altLang="de-DE" smtClean="0"/>
          </a:p>
        </p:txBody>
      </p:sp>
      <p:sp>
        <p:nvSpPr>
          <p:cNvPr id="7885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8852"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8877695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87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A774A1D0-E0E1-43C2-BFF0-14934706BAEE}" type="slidenum">
              <a:rPr lang="de-DE" altLang="de-DE" smtClean="0"/>
              <a:pPr algn="r" eaLnBrk="1" hangingPunct="1">
                <a:spcBef>
                  <a:spcPct val="0"/>
                </a:spcBef>
              </a:pPr>
              <a:t>35</a:t>
            </a:fld>
            <a:endParaRPr lang="de-DE" altLang="de-DE" smtClean="0"/>
          </a:p>
        </p:txBody>
      </p:sp>
      <p:sp>
        <p:nvSpPr>
          <p:cNvPr id="7987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7987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2431149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089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A24A6653-940E-4717-A39D-5F38E9B0FADB}" type="slidenum">
              <a:rPr lang="de-DE" altLang="de-DE" smtClean="0"/>
              <a:pPr algn="r" eaLnBrk="1" hangingPunct="1">
                <a:spcBef>
                  <a:spcPct val="0"/>
                </a:spcBef>
              </a:pPr>
              <a:t>36</a:t>
            </a:fld>
            <a:endParaRPr lang="de-DE" altLang="de-DE" smtClean="0"/>
          </a:p>
        </p:txBody>
      </p:sp>
      <p:sp>
        <p:nvSpPr>
          <p:cNvPr id="8089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090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9249017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1922"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CA4205B9-03DB-4DBC-A698-769CB9F50AAF}" type="slidenum">
              <a:rPr lang="de-DE" altLang="de-DE" smtClean="0"/>
              <a:pPr algn="r" eaLnBrk="1" hangingPunct="1">
                <a:spcBef>
                  <a:spcPct val="0"/>
                </a:spcBef>
              </a:pPr>
              <a:t>37</a:t>
            </a:fld>
            <a:endParaRPr lang="de-DE" altLang="de-DE" smtClean="0"/>
          </a:p>
        </p:txBody>
      </p:sp>
      <p:sp>
        <p:nvSpPr>
          <p:cNvPr id="81923"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1924"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1533396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94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1E9AE975-718F-4291-BB4C-D57A513529B6}" type="slidenum">
              <a:rPr lang="de-DE" altLang="de-DE" smtClean="0"/>
              <a:pPr algn="r" eaLnBrk="1" hangingPunct="1">
                <a:spcBef>
                  <a:spcPct val="0"/>
                </a:spcBef>
              </a:pPr>
              <a:t>38</a:t>
            </a:fld>
            <a:endParaRPr lang="de-DE" altLang="de-DE" smtClean="0"/>
          </a:p>
        </p:txBody>
      </p:sp>
      <p:sp>
        <p:nvSpPr>
          <p:cNvPr id="8294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294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42090749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97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59A8F281-FB7F-4658-946F-2DF3F8C479B5}" type="slidenum">
              <a:rPr lang="de-DE" altLang="de-DE" smtClean="0"/>
              <a:pPr algn="r" eaLnBrk="1" hangingPunct="1">
                <a:spcBef>
                  <a:spcPct val="0"/>
                </a:spcBef>
              </a:pPr>
              <a:t>39</a:t>
            </a:fld>
            <a:endParaRPr lang="de-DE" altLang="de-DE" smtClean="0"/>
          </a:p>
        </p:txBody>
      </p:sp>
      <p:sp>
        <p:nvSpPr>
          <p:cNvPr id="8397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3972"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354632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14"/>
          <p:cNvSpPr>
            <a:spLocks noGrp="1" noChangeArrowheads="1"/>
          </p:cNvSpPr>
          <p:nvPr>
            <p:ph type="sldNum" sz="quarter"/>
          </p:nvPr>
        </p:nvSpPr>
        <p:spPr>
          <a:noFill/>
        </p:spPr>
        <p:txBody>
          <a:bodyPr/>
          <a:lstStyle>
            <a:lvl1pPr eaLnBrk="0" hangingPunct="0">
              <a:tabLst>
                <a:tab pos="723900" algn="l"/>
                <a:tab pos="1447800" algn="l"/>
                <a:tab pos="2171700" algn="l"/>
              </a:tabLst>
              <a:defRPr>
                <a:solidFill>
                  <a:schemeClr val="bg1"/>
                </a:solidFill>
                <a:latin typeface="Arial" charset="0"/>
                <a:ea typeface="Microsoft YaHei" charset="-122"/>
              </a:defRPr>
            </a:lvl1pPr>
            <a:lvl2pPr eaLnBrk="0" hangingPunct="0">
              <a:tabLst>
                <a:tab pos="723900" algn="l"/>
                <a:tab pos="1447800" algn="l"/>
                <a:tab pos="2171700" algn="l"/>
              </a:tabLst>
              <a:defRPr>
                <a:solidFill>
                  <a:schemeClr val="bg1"/>
                </a:solidFill>
                <a:latin typeface="Arial" charset="0"/>
                <a:ea typeface="Microsoft YaHei" charset="-122"/>
              </a:defRPr>
            </a:lvl2pPr>
            <a:lvl3pPr eaLnBrk="0" hangingPunct="0">
              <a:tabLst>
                <a:tab pos="723900" algn="l"/>
                <a:tab pos="1447800" algn="l"/>
                <a:tab pos="2171700" algn="l"/>
              </a:tabLst>
              <a:defRPr>
                <a:solidFill>
                  <a:schemeClr val="bg1"/>
                </a:solidFill>
                <a:latin typeface="Arial" charset="0"/>
                <a:ea typeface="Microsoft YaHei" charset="-122"/>
              </a:defRPr>
            </a:lvl3pPr>
            <a:lvl4pPr eaLnBrk="0" hangingPunct="0">
              <a:tabLst>
                <a:tab pos="723900" algn="l"/>
                <a:tab pos="1447800" algn="l"/>
                <a:tab pos="2171700" algn="l"/>
              </a:tabLst>
              <a:defRPr>
                <a:solidFill>
                  <a:schemeClr val="bg1"/>
                </a:solidFill>
                <a:latin typeface="Arial" charset="0"/>
                <a:ea typeface="Microsoft YaHei" charset="-122"/>
              </a:defRPr>
            </a:lvl4pPr>
            <a:lvl5pPr eaLnBrk="0" hangingPunct="0">
              <a:tabLst>
                <a:tab pos="723900" algn="l"/>
                <a:tab pos="1447800" algn="l"/>
                <a:tab pos="2171700"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723900" algn="l"/>
                <a:tab pos="1447800" algn="l"/>
                <a:tab pos="2171700" algn="l"/>
              </a:tabLst>
              <a:defRPr>
                <a:solidFill>
                  <a:schemeClr val="bg1"/>
                </a:solidFill>
                <a:latin typeface="Arial" charset="0"/>
                <a:ea typeface="Microsoft YaHei" charset="-122"/>
              </a:defRPr>
            </a:lvl9pPr>
          </a:lstStyle>
          <a:p>
            <a:pPr eaLnBrk="1" hangingPunct="1"/>
            <a:fld id="{13190B00-D52D-4D50-A7A9-F3A2495F0293}" type="slidenum">
              <a:rPr lang="de-DE">
                <a:solidFill>
                  <a:srgbClr val="000000"/>
                </a:solidFill>
                <a:latin typeface="Times New Roman" pitchFamily="16" charset="0"/>
              </a:rPr>
              <a:pPr eaLnBrk="1" hangingPunct="1"/>
              <a:t>4</a:t>
            </a:fld>
            <a:endParaRPr lang="de-DE">
              <a:solidFill>
                <a:srgbClr val="000000"/>
              </a:solidFill>
              <a:latin typeface="Times New Roman" pitchFamily="16" charset="0"/>
            </a:endParaRPr>
          </a:p>
        </p:txBody>
      </p:sp>
      <p:sp>
        <p:nvSpPr>
          <p:cNvPr id="54275" name="Rectangle 1"/>
          <p:cNvSpPr txBox="1">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4276" name="Rectangle 2"/>
          <p:cNvSpPr txBox="1">
            <a:spLocks noGrp="1" noChangeArrowheads="1"/>
          </p:cNvSpPr>
          <p:nvPr>
            <p:ph type="body" idx="1"/>
          </p:nvPr>
        </p:nvSpPr>
        <p:spPr>
          <a:xfrm>
            <a:off x="685474" y="4343913"/>
            <a:ext cx="5485421" cy="4114361"/>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smtClean="0"/>
          </a:p>
        </p:txBody>
      </p:sp>
    </p:spTree>
    <p:extLst>
      <p:ext uri="{BB962C8B-B14F-4D97-AF65-F5344CB8AC3E}">
        <p14:creationId xmlns:p14="http://schemas.microsoft.com/office/powerpoint/2010/main" val="42678003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499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FD9620B3-E124-4761-9C10-E5AEDCC3CA33}" type="slidenum">
              <a:rPr lang="de-DE" altLang="de-DE" smtClean="0"/>
              <a:pPr algn="r" eaLnBrk="1" hangingPunct="1">
                <a:spcBef>
                  <a:spcPct val="0"/>
                </a:spcBef>
              </a:pPr>
              <a:t>40</a:t>
            </a:fld>
            <a:endParaRPr lang="de-DE" altLang="de-DE" smtClean="0"/>
          </a:p>
        </p:txBody>
      </p:sp>
      <p:sp>
        <p:nvSpPr>
          <p:cNvPr id="8499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499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0329225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601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FEC29FEF-855B-4011-BD78-BAC4E5A2E84B}" type="slidenum">
              <a:rPr lang="de-DE" altLang="de-DE" smtClean="0"/>
              <a:pPr algn="r" eaLnBrk="1" hangingPunct="1">
                <a:spcBef>
                  <a:spcPct val="0"/>
                </a:spcBef>
              </a:pPr>
              <a:t>42</a:t>
            </a:fld>
            <a:endParaRPr lang="de-DE" altLang="de-DE" smtClean="0"/>
          </a:p>
        </p:txBody>
      </p:sp>
      <p:sp>
        <p:nvSpPr>
          <p:cNvPr id="8601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602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322348346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err="1" smtClean="0"/>
              <a:t>Aktualität:Wann</a:t>
            </a:r>
            <a:r>
              <a:rPr lang="de-DE" dirty="0" smtClean="0"/>
              <a:t> wurde die Seite erstellt? Wann was das letzte Update? Werden die Links regelmäßig aktualisiert? Sind</a:t>
            </a:r>
            <a:r>
              <a:rPr lang="de-DE" baseline="0" dirty="0" smtClean="0"/>
              <a:t> die Links noch aktuell oder hat sich die Zieladresse geändert? Sind die Links kommentiert oder ggf. bewertet?</a:t>
            </a:r>
          </a:p>
          <a:p>
            <a:endParaRPr lang="de-DE" dirty="0" smtClean="0"/>
          </a:p>
          <a:p>
            <a:r>
              <a:rPr lang="de-DE" dirty="0" smtClean="0"/>
              <a:t>Anbieter: Wer betreibt den Server? Ist es eine Universität,</a:t>
            </a:r>
            <a:r>
              <a:rPr lang="de-DE" baseline="0" dirty="0" smtClean="0"/>
              <a:t> eine andere Forschungseinrichtung oder eine Privatperson?</a:t>
            </a:r>
          </a:p>
          <a:p>
            <a:endParaRPr lang="de-DE" baseline="0" dirty="0" smtClean="0"/>
          </a:p>
          <a:p>
            <a:r>
              <a:rPr lang="de-DE" baseline="0" dirty="0" smtClean="0"/>
              <a:t>Anspruch: An welches Publikum richtet sich die Seite? Sind Ziel und Zweck erkennbar? Ist die Ausrichtung der Seite eher </a:t>
            </a:r>
            <a:r>
              <a:rPr lang="de-DE" baseline="0" dirty="0" err="1" smtClean="0"/>
              <a:t>wissenschafltich</a:t>
            </a:r>
            <a:r>
              <a:rPr lang="de-DE" baseline="0" dirty="0" smtClean="0"/>
              <a:t> oder eher kommerziell? Erscheint Werbung auf der Seite?</a:t>
            </a:r>
          </a:p>
          <a:p>
            <a:endParaRPr lang="de-DE" baseline="0" dirty="0" smtClean="0"/>
          </a:p>
          <a:p>
            <a:r>
              <a:rPr lang="de-DE" baseline="0" dirty="0" smtClean="0"/>
              <a:t>Quellen: Gibt der Autor seine Quellen vollständig an? Sind die verwendeten Quellen vertrauenswürdig?</a:t>
            </a:r>
          </a:p>
          <a:p>
            <a:endParaRPr lang="de-DE" baseline="0" dirty="0" smtClean="0"/>
          </a:p>
          <a:p>
            <a:r>
              <a:rPr lang="de-DE" baseline="0" dirty="0" smtClean="0"/>
              <a:t>Autor: Wer hat die Inhalte der Seite erstellt? Handelt es sich um eine Institutionsseite? Oder ist es die Seite einer Privatperson? Kann er Referenzen anführen (z.B. akademischer Titel), die ihn als Experten ausweisen? Ist er vielleicht sogar der Inhaber eines Lehrstuhls? Gibt es eine Kontaktadresse für eventuelle Nachfragen?</a:t>
            </a:r>
          </a:p>
          <a:p>
            <a:endParaRPr lang="de-DE" baseline="0" dirty="0" smtClean="0"/>
          </a:p>
          <a:p>
            <a:endParaRPr lang="de-DE" baseline="0" dirty="0" smtClean="0"/>
          </a:p>
          <a:p>
            <a:endParaRPr lang="de-DE" baseline="0" dirty="0" smtClean="0"/>
          </a:p>
          <a:p>
            <a:endParaRPr lang="de-DE" baseline="0" dirty="0" smtClean="0"/>
          </a:p>
        </p:txBody>
      </p:sp>
      <p:sp>
        <p:nvSpPr>
          <p:cNvPr id="4" name="Foliennummernplatzhalter 3"/>
          <p:cNvSpPr>
            <a:spLocks noGrp="1"/>
          </p:cNvSpPr>
          <p:nvPr>
            <p:ph type="sldNum" sz="quarter" idx="10"/>
          </p:nvPr>
        </p:nvSpPr>
        <p:spPr/>
        <p:txBody>
          <a:bodyPr/>
          <a:lstStyle/>
          <a:p>
            <a:fld id="{35D28E9B-4F32-4839-BDDE-53EA0DDF293E}" type="slidenum">
              <a:rPr lang="de-DE" smtClean="0">
                <a:solidFill>
                  <a:prstClr val="black"/>
                </a:solidFill>
              </a:rPr>
              <a:pPr/>
              <a:t>43</a:t>
            </a:fld>
            <a:endParaRPr lang="de-DE">
              <a:solidFill>
                <a:prstClr val="black"/>
              </a:solidFill>
            </a:endParaRPr>
          </a:p>
        </p:txBody>
      </p:sp>
    </p:spTree>
    <p:extLst>
      <p:ext uri="{BB962C8B-B14F-4D97-AF65-F5344CB8AC3E}">
        <p14:creationId xmlns:p14="http://schemas.microsoft.com/office/powerpoint/2010/main" val="9890889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806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5C3F8CAF-BD57-47E1-86F0-05D18ABC4CE6}" type="slidenum">
              <a:rPr lang="de-DE" altLang="de-DE" smtClean="0"/>
              <a:pPr algn="r" eaLnBrk="1" hangingPunct="1">
                <a:spcBef>
                  <a:spcPct val="0"/>
                </a:spcBef>
              </a:pPr>
              <a:t>44</a:t>
            </a:fld>
            <a:endParaRPr lang="de-DE" altLang="de-DE" smtClean="0"/>
          </a:p>
        </p:txBody>
      </p:sp>
      <p:sp>
        <p:nvSpPr>
          <p:cNvPr id="88067"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8068"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2402031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09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2622F06C-EDC1-47F5-AF12-F91C42987629}" type="slidenum">
              <a:rPr lang="de-DE" altLang="de-DE" smtClean="0"/>
              <a:pPr algn="r" eaLnBrk="1" hangingPunct="1">
                <a:spcBef>
                  <a:spcPct val="0"/>
                </a:spcBef>
              </a:pPr>
              <a:t>45</a:t>
            </a:fld>
            <a:endParaRPr lang="de-DE" altLang="de-DE" smtClean="0"/>
          </a:p>
        </p:txBody>
      </p:sp>
      <p:sp>
        <p:nvSpPr>
          <p:cNvPr id="89091"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89092"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46188248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D9F05C09-CB51-4E9D-8BE9-C0FE72BBAF3F}" type="slidenum">
              <a:rPr lang="de-DE" smtClean="0">
                <a:solidFill>
                  <a:prstClr val="black"/>
                </a:solidFill>
              </a:rPr>
              <a:pPr>
                <a:defRPr/>
              </a:pPr>
              <a:t>46</a:t>
            </a:fld>
            <a:endParaRPr lang="de-DE">
              <a:solidFill>
                <a:prstClr val="black"/>
              </a:solidFill>
            </a:endParaRPr>
          </a:p>
        </p:txBody>
      </p:sp>
    </p:spTree>
    <p:extLst>
      <p:ext uri="{BB962C8B-B14F-4D97-AF65-F5344CB8AC3E}">
        <p14:creationId xmlns:p14="http://schemas.microsoft.com/office/powerpoint/2010/main" val="9113867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8D9B8CCB-4D8C-4D37-8A1C-DE853DD10F4F}" type="slidenum">
              <a:rPr lang="de-DE" altLang="de-DE" smtClean="0"/>
              <a:pPr algn="r" eaLnBrk="1" hangingPunct="1">
                <a:spcBef>
                  <a:spcPct val="0"/>
                </a:spcBef>
              </a:pPr>
              <a:t>5</a:t>
            </a:fld>
            <a:endParaRPr lang="de-DE" altLang="de-DE" smtClean="0"/>
          </a:p>
        </p:txBody>
      </p:sp>
      <p:sp>
        <p:nvSpPr>
          <p:cNvPr id="52227" name="Text Box 1"/>
          <p:cNvSpPr txBox="1">
            <a:spLocks noChangeArrowheads="1"/>
          </p:cNvSpPr>
          <p:nvPr/>
        </p:nvSpPr>
        <p:spPr bwMode="auto">
          <a:xfrm>
            <a:off x="3884350" y="8684899"/>
            <a:ext cx="2970386" cy="457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1pPr>
            <a:lvl2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2pPr>
            <a:lvl3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3pPr>
            <a:lvl4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4pPr>
            <a:lvl5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9pPr>
          </a:lstStyle>
          <a:p>
            <a:pPr algn="r" eaLnBrk="1" hangingPunct="1">
              <a:spcBef>
                <a:spcPct val="0"/>
              </a:spcBef>
              <a:buClrTx/>
              <a:buFontTx/>
              <a:buNone/>
            </a:pPr>
            <a:fld id="{32A94AC2-2CEF-48C4-BCC2-49237555E8B4}" type="slidenum">
              <a:rPr lang="de-DE" altLang="de-DE">
                <a:latin typeface="Arial" charset="0"/>
              </a:rPr>
              <a:pPr algn="r" eaLnBrk="1" hangingPunct="1">
                <a:spcBef>
                  <a:spcPct val="0"/>
                </a:spcBef>
                <a:buClrTx/>
                <a:buFontTx/>
                <a:buNone/>
              </a:pPr>
              <a:t>5</a:t>
            </a:fld>
            <a:endParaRPr lang="de-DE" altLang="de-DE">
              <a:latin typeface="Arial" charset="0"/>
            </a:endParaRPr>
          </a:p>
        </p:txBody>
      </p:sp>
      <p:sp>
        <p:nvSpPr>
          <p:cNvPr id="52228" name="Rectangle 2"/>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2229" name="Rectangle 3"/>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latin typeface="Arial" charset="0"/>
              <a:ea typeface="Microsoft YaHei" charset="-122"/>
            </a:endParaRPr>
          </a:p>
        </p:txBody>
      </p:sp>
    </p:spTree>
    <p:extLst>
      <p:ext uri="{BB962C8B-B14F-4D97-AF65-F5344CB8AC3E}">
        <p14:creationId xmlns:p14="http://schemas.microsoft.com/office/powerpoint/2010/main" val="35887258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3250"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64DD36E1-BE4B-47AD-BCA2-FB4B7D5A1062}" type="slidenum">
              <a:rPr lang="de-DE" altLang="de-DE" smtClean="0"/>
              <a:pPr algn="r" eaLnBrk="1" hangingPunct="1">
                <a:spcBef>
                  <a:spcPct val="0"/>
                </a:spcBef>
              </a:pPr>
              <a:t>6</a:t>
            </a:fld>
            <a:endParaRPr lang="de-DE" altLang="de-DE" smtClean="0"/>
          </a:p>
        </p:txBody>
      </p:sp>
      <p:sp>
        <p:nvSpPr>
          <p:cNvPr id="53251" name="Text Box 1"/>
          <p:cNvSpPr txBox="1">
            <a:spLocks noChangeArrowheads="1"/>
          </p:cNvSpPr>
          <p:nvPr/>
        </p:nvSpPr>
        <p:spPr bwMode="auto">
          <a:xfrm>
            <a:off x="3884350" y="8684899"/>
            <a:ext cx="2970386" cy="4576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b"/>
          <a:lstStyle>
            <a:lvl1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1pPr>
            <a:lvl2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2pPr>
            <a:lvl3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3pPr>
            <a:lvl4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4pPr>
            <a:lvl5pPr algn="l" eaLnBrk="0" hangingPunct="0">
              <a:spcBef>
                <a:spcPct val="300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1200">
                <a:solidFill>
                  <a:srgbClr val="000000"/>
                </a:solidFill>
                <a:latin typeface="Times New Roman" pitchFamily="16" charset="0"/>
              </a:defRPr>
            </a:lvl9pPr>
          </a:lstStyle>
          <a:p>
            <a:pPr algn="r" eaLnBrk="1" hangingPunct="1">
              <a:spcBef>
                <a:spcPct val="0"/>
              </a:spcBef>
              <a:buClrTx/>
              <a:buFontTx/>
              <a:buNone/>
            </a:pPr>
            <a:fld id="{D10BDD6E-ABB5-425E-A682-30A606CE2458}" type="slidenum">
              <a:rPr lang="de-DE" altLang="de-DE">
                <a:latin typeface="Arial" charset="0"/>
              </a:rPr>
              <a:pPr algn="r" eaLnBrk="1" hangingPunct="1">
                <a:spcBef>
                  <a:spcPct val="0"/>
                </a:spcBef>
                <a:buClrTx/>
                <a:buFontTx/>
                <a:buNone/>
              </a:pPr>
              <a:t>6</a:t>
            </a:fld>
            <a:endParaRPr lang="de-DE" altLang="de-DE">
              <a:latin typeface="Arial" charset="0"/>
            </a:endParaRPr>
          </a:p>
        </p:txBody>
      </p:sp>
      <p:sp>
        <p:nvSpPr>
          <p:cNvPr id="53252" name="Rectangle 2"/>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3" name="Rectangle 3"/>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eaLnBrk="1" hangingPunct="1">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latin typeface="Arial" charset="0"/>
              <a:ea typeface="Microsoft YaHei" charset="-122"/>
            </a:endParaRPr>
          </a:p>
        </p:txBody>
      </p:sp>
    </p:spTree>
    <p:extLst>
      <p:ext uri="{BB962C8B-B14F-4D97-AF65-F5344CB8AC3E}">
        <p14:creationId xmlns:p14="http://schemas.microsoft.com/office/powerpoint/2010/main" val="6646306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4274"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64FC9CEC-8729-435C-A69F-ACE103110CBA}" type="slidenum">
              <a:rPr lang="de-DE" altLang="de-DE" smtClean="0"/>
              <a:pPr algn="r" eaLnBrk="1" hangingPunct="1">
                <a:spcBef>
                  <a:spcPct val="0"/>
                </a:spcBef>
              </a:pPr>
              <a:t>7</a:t>
            </a:fld>
            <a:endParaRPr lang="de-DE" altLang="de-DE" smtClean="0"/>
          </a:p>
        </p:txBody>
      </p:sp>
      <p:sp>
        <p:nvSpPr>
          <p:cNvPr id="54275"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4276"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27787106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5298"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4277FAEB-35DB-483D-A9DF-F36EB25237BA}" type="slidenum">
              <a:rPr lang="de-DE" altLang="de-DE" smtClean="0"/>
              <a:pPr algn="r" eaLnBrk="1" hangingPunct="1">
                <a:spcBef>
                  <a:spcPct val="0"/>
                </a:spcBef>
              </a:pPr>
              <a:t>8</a:t>
            </a:fld>
            <a:endParaRPr lang="de-DE" altLang="de-DE" smtClean="0"/>
          </a:p>
        </p:txBody>
      </p:sp>
      <p:sp>
        <p:nvSpPr>
          <p:cNvPr id="55299"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5300" name="Rectangle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smtClean="0"/>
          </a:p>
        </p:txBody>
      </p:sp>
    </p:spTree>
    <p:extLst>
      <p:ext uri="{BB962C8B-B14F-4D97-AF65-F5344CB8AC3E}">
        <p14:creationId xmlns:p14="http://schemas.microsoft.com/office/powerpoint/2010/main" val="4259488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14"/>
          <p:cNvSpPr>
            <a:spLocks noGrp="1" noChangeArrowheads="1"/>
          </p:cNvSpPr>
          <p:nvPr>
            <p:ph type="sldNum" sz="quarter"/>
          </p:nvPr>
        </p:nvSpPr>
        <p:spPr>
          <a:noFill/>
        </p:spPr>
        <p:txBody>
          <a:bodyPr/>
          <a:lstStyle>
            <a:lvl1pPr algn="l" eaLnBrk="0" hangingPunct="0">
              <a:spcBef>
                <a:spcPct val="30000"/>
              </a:spcBef>
              <a:tabLst>
                <a:tab pos="723900" algn="l"/>
                <a:tab pos="1447800" algn="l"/>
                <a:tab pos="2171700" algn="l"/>
              </a:tabLst>
              <a:defRPr sz="1200">
                <a:solidFill>
                  <a:srgbClr val="000000"/>
                </a:solidFill>
                <a:latin typeface="Times New Roman" pitchFamily="16" charset="0"/>
              </a:defRPr>
            </a:lvl1pPr>
            <a:lvl2pPr algn="l" eaLnBrk="0" hangingPunct="0">
              <a:spcBef>
                <a:spcPct val="30000"/>
              </a:spcBef>
              <a:tabLst>
                <a:tab pos="723900" algn="l"/>
                <a:tab pos="1447800" algn="l"/>
                <a:tab pos="2171700" algn="l"/>
              </a:tabLst>
              <a:defRPr sz="1200">
                <a:solidFill>
                  <a:srgbClr val="000000"/>
                </a:solidFill>
                <a:latin typeface="Times New Roman" pitchFamily="16" charset="0"/>
              </a:defRPr>
            </a:lvl2pPr>
            <a:lvl3pPr algn="l" eaLnBrk="0" hangingPunct="0">
              <a:spcBef>
                <a:spcPct val="30000"/>
              </a:spcBef>
              <a:tabLst>
                <a:tab pos="723900" algn="l"/>
                <a:tab pos="1447800" algn="l"/>
                <a:tab pos="2171700" algn="l"/>
              </a:tabLst>
              <a:defRPr sz="1200">
                <a:solidFill>
                  <a:srgbClr val="000000"/>
                </a:solidFill>
                <a:latin typeface="Times New Roman" pitchFamily="16" charset="0"/>
              </a:defRPr>
            </a:lvl3pPr>
            <a:lvl4pPr algn="l" eaLnBrk="0" hangingPunct="0">
              <a:spcBef>
                <a:spcPct val="30000"/>
              </a:spcBef>
              <a:tabLst>
                <a:tab pos="723900" algn="l"/>
                <a:tab pos="1447800" algn="l"/>
                <a:tab pos="2171700" algn="l"/>
              </a:tabLst>
              <a:defRPr sz="1200">
                <a:solidFill>
                  <a:srgbClr val="000000"/>
                </a:solidFill>
                <a:latin typeface="Times New Roman" pitchFamily="16" charset="0"/>
              </a:defRPr>
            </a:lvl4pPr>
            <a:lvl5pPr algn="l" eaLnBrk="0" hangingPunct="0">
              <a:spcBef>
                <a:spcPct val="30000"/>
              </a:spcBef>
              <a:tabLst>
                <a:tab pos="723900" algn="l"/>
                <a:tab pos="1447800" algn="l"/>
                <a:tab pos="2171700" algn="l"/>
              </a:tabLst>
              <a:defRPr sz="1200">
                <a:solidFill>
                  <a:srgbClr val="000000"/>
                </a:solidFill>
                <a:latin typeface="Times New Roman" pitchFamily="16" charset="0"/>
              </a:defRPr>
            </a:lvl5pPr>
            <a:lvl6pPr marL="25146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6pPr>
            <a:lvl7pPr marL="29718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7pPr>
            <a:lvl8pPr marL="34290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8pPr>
            <a:lvl9pPr marL="3886200" indent="-228600" defTabSz="449263" eaLnBrk="0" fontAlgn="base" hangingPunct="0">
              <a:spcBef>
                <a:spcPct val="30000"/>
              </a:spcBef>
              <a:spcAft>
                <a:spcPct val="0"/>
              </a:spcAft>
              <a:buClr>
                <a:srgbClr val="000000"/>
              </a:buClr>
              <a:buSzPct val="100000"/>
              <a:buFont typeface="Times New Roman" pitchFamily="16" charset="0"/>
              <a:tabLst>
                <a:tab pos="723900" algn="l"/>
                <a:tab pos="1447800" algn="l"/>
                <a:tab pos="2171700" algn="l"/>
              </a:tabLst>
              <a:defRPr sz="1200">
                <a:solidFill>
                  <a:srgbClr val="000000"/>
                </a:solidFill>
                <a:latin typeface="Times New Roman" pitchFamily="16" charset="0"/>
              </a:defRPr>
            </a:lvl9pPr>
          </a:lstStyle>
          <a:p>
            <a:pPr algn="r" eaLnBrk="1" hangingPunct="1">
              <a:spcBef>
                <a:spcPct val="0"/>
              </a:spcBef>
            </a:pPr>
            <a:fld id="{9073C927-956D-4920-B475-A68250589BDA}" type="slidenum">
              <a:rPr lang="de-DE" altLang="de-DE" smtClean="0"/>
              <a:pPr algn="r" eaLnBrk="1" hangingPunct="1">
                <a:spcBef>
                  <a:spcPct val="0"/>
                </a:spcBef>
              </a:pPr>
              <a:t>9</a:t>
            </a:fld>
            <a:endParaRPr lang="de-DE" altLang="de-DE" smtClean="0"/>
          </a:p>
        </p:txBody>
      </p:sp>
      <p:sp>
        <p:nvSpPr>
          <p:cNvPr id="56323" name="Rectangle 1"/>
          <p:cNvSpPr>
            <a:spLocks noGrp="1" noRot="1" noChangeAspect="1" noChangeArrowheads="1" noTextEdit="1"/>
          </p:cNvSpPr>
          <p:nvPr>
            <p:ph type="sldImg"/>
          </p:nvPr>
        </p:nvSpPr>
        <p:spPr>
          <a:xfrm>
            <a:off x="1141413" y="685800"/>
            <a:ext cx="4573587" cy="3429000"/>
          </a:xfrm>
          <a:solidFill>
            <a:srgbClr val="FFFFFF"/>
          </a:solidFill>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6324" name="Text Box 2"/>
          <p:cNvSpPr>
            <a:spLocks noGrp="1" noChangeArrowheads="1"/>
          </p:cNvSpPr>
          <p:nvPr>
            <p:ph type="body" idx="1"/>
          </p:nvPr>
        </p:nvSpPr>
        <p:spPr>
          <a:xfrm>
            <a:off x="685474" y="4343913"/>
            <a:ext cx="5485421" cy="4114361"/>
          </a:xfrm>
          <a:noFill/>
          <a:extLst>
            <a:ext uri="{91240B29-F687-4F45-9708-019B960494DF}">
              <a14:hiddenLine xmlns:a14="http://schemas.microsoft.com/office/drawing/2010/main" w="9525">
                <a:solidFill>
                  <a:srgbClr val="80808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Crawling:</a:t>
            </a: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http://viralpatel.net/blogs/2009/04/how-to-write-a-web-crawler-in-java.html, Zugriff am 25.7.2011</a:t>
            </a: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mtClean="0">
              <a:latin typeface="Arial" charset="0"/>
              <a:ea typeface="Microsoft YaHei" charset="-122"/>
            </a:endParaRP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Indexing:</a:t>
            </a:r>
          </a:p>
          <a:p>
            <a:pPr>
              <a:spcBef>
                <a:spcPts val="45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mtClean="0">
                <a:latin typeface="Arial" charset="0"/>
                <a:ea typeface="Microsoft YaHei" charset="-122"/>
              </a:rPr>
              <a:t>http://www.datasolutions.ph/Services/Indexing-Archiving, Zugriff am 25.7.2011</a:t>
            </a:r>
          </a:p>
        </p:txBody>
      </p:sp>
    </p:spTree>
    <p:extLst>
      <p:ext uri="{BB962C8B-B14F-4D97-AF65-F5344CB8AC3E}">
        <p14:creationId xmlns:p14="http://schemas.microsoft.com/office/powerpoint/2010/main" val="35239752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elfolie">
    <p:bg>
      <p:bgPr>
        <a:solidFill>
          <a:schemeClr val="bg1"/>
        </a:solidFill>
        <a:effectLst/>
      </p:bgPr>
    </p:bg>
    <p:spTree>
      <p:nvGrpSpPr>
        <p:cNvPr id="1" name=""/>
        <p:cNvGrpSpPr/>
        <p:nvPr/>
      </p:nvGrpSpPr>
      <p:grpSpPr>
        <a:xfrm>
          <a:off x="0" y="0"/>
          <a:ext cx="0" cy="0"/>
          <a:chOff x="0" y="0"/>
          <a:chExt cx="0" cy="0"/>
        </a:xfrm>
      </p:grpSpPr>
      <p:sp>
        <p:nvSpPr>
          <p:cNvPr id="18434" name="Titelplatzhalter 1"/>
          <p:cNvSpPr>
            <a:spLocks noGrp="1"/>
          </p:cNvSpPr>
          <p:nvPr>
            <p:ph type="ctrTitle"/>
          </p:nvPr>
        </p:nvSpPr>
        <p:spPr>
          <a:xfrm>
            <a:off x="215900" y="1738313"/>
            <a:ext cx="8207375" cy="469900"/>
          </a:xfrm>
        </p:spPr>
        <p:txBody>
          <a:bodyPr>
            <a:spAutoFit/>
          </a:bodyPr>
          <a:lstStyle>
            <a:lvl1pPr>
              <a:lnSpc>
                <a:spcPts val="3700"/>
              </a:lnSpc>
              <a:defRPr sz="3100" smtClean="0"/>
            </a:lvl1pPr>
          </a:lstStyle>
          <a:p>
            <a:pPr lvl="0"/>
            <a:r>
              <a:rPr lang="de-DE" noProof="0" smtClean="0"/>
              <a:t>Titelmasterformat durch Klicken bearbeiten</a:t>
            </a:r>
          </a:p>
        </p:txBody>
      </p:sp>
      <p:sp>
        <p:nvSpPr>
          <p:cNvPr id="18435" name="Textplatzhalter 2"/>
          <p:cNvSpPr>
            <a:spLocks noGrp="1"/>
          </p:cNvSpPr>
          <p:nvPr>
            <p:ph type="subTitle" idx="1"/>
          </p:nvPr>
        </p:nvSpPr>
        <p:spPr>
          <a:xfrm>
            <a:off x="215900" y="5292725"/>
            <a:ext cx="8207375" cy="34925"/>
          </a:xfrm>
        </p:spPr>
        <p:txBody>
          <a:bodyPr/>
          <a:lstStyle>
            <a:lvl1pPr>
              <a:defRPr sz="100" smtClean="0">
                <a:solidFill>
                  <a:schemeClr val="bg1"/>
                </a:solidFill>
              </a:defRPr>
            </a:lvl1pPr>
          </a:lstStyle>
          <a:p>
            <a:pPr lvl="0"/>
            <a:r>
              <a:rPr lang="de-DE" noProof="0" smtClean="0"/>
              <a:t>Formatvorlage des Untertitelmasters durch Klicken bearbeiten</a:t>
            </a:r>
          </a:p>
        </p:txBody>
      </p:sp>
      <p:sp>
        <p:nvSpPr>
          <p:cNvPr id="4" name="Datumsplatzhalter 3"/>
          <p:cNvSpPr>
            <a:spLocks noGrp="1"/>
          </p:cNvSpPr>
          <p:nvPr>
            <p:ph type="dt" sz="half" idx="2"/>
          </p:nvPr>
        </p:nvSpPr>
        <p:spPr bwMode="auto">
          <a:xfrm>
            <a:off x="215900" y="458788"/>
            <a:ext cx="2663825" cy="3683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defTabSz="863600">
              <a:lnSpc>
                <a:spcPts val="2900"/>
              </a:lnSpc>
              <a:defRPr sz="2200" b="1"/>
            </a:lvl1pPr>
          </a:lstStyle>
          <a:p>
            <a:fld id="{9DD161F3-EE05-41C9-A723-7D060E35CD6F}" type="datetime1">
              <a:rPr lang="de-DE"/>
              <a:pPr/>
              <a:t>21.11.2017</a:t>
            </a:fld>
            <a:endParaRPr lang="de-DE"/>
          </a:p>
        </p:txBody>
      </p:sp>
      <p:sp>
        <p:nvSpPr>
          <p:cNvPr id="6" name="Foliennummernplatzhalter 5"/>
          <p:cNvSpPr>
            <a:spLocks noGrp="1"/>
          </p:cNvSpPr>
          <p:nvPr>
            <p:ph type="sldNum" sz="quarter" idx="4"/>
          </p:nvPr>
        </p:nvSpPr>
        <p:spPr>
          <a:xfrm>
            <a:off x="6192838" y="6084888"/>
            <a:ext cx="2230437" cy="179387"/>
          </a:xfrm>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lvl1pPr>
          </a:lstStyle>
          <a:p>
            <a:fld id="{DDB59287-04A7-4AE6-AC84-B8FB992D56BD}" type="slidenum">
              <a:rPr lang="de-DE"/>
              <a:pPr/>
              <a:t>‹Nr.›</a:t>
            </a:fld>
            <a:endParaRPr lang="de-DE"/>
          </a:p>
        </p:txBody>
      </p:sp>
      <p:pic>
        <p:nvPicPr>
          <p:cNvPr id="18442" name="Picture 10" descr="UniHei_Logo_4C_small"/>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9" name="Bild 8"/>
          <p:cNvPicPr>
            <a:picLocks noChangeAspect="1"/>
          </p:cNvPicPr>
          <p:nvPr userDrawn="1"/>
        </p:nvPicPr>
        <p:blipFill rotWithShape="1">
          <a:blip r:embed="rId3"/>
          <a:srcRect l="12852" t="17712" r="14273" b="19777"/>
          <a:stretch/>
        </p:blipFill>
        <p:spPr>
          <a:xfrm>
            <a:off x="215900" y="5868988"/>
            <a:ext cx="1224136" cy="395287"/>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xfrm>
            <a:off x="5832549" y="6120407"/>
            <a:ext cx="2230437" cy="144462"/>
          </a:xfrm>
          <a:ln/>
        </p:spPr>
        <p:txBody>
          <a:bodyPr/>
          <a:lstStyle>
            <a:lvl1pPr>
              <a:defRPr/>
            </a:lvl1pPr>
          </a:lstStyle>
          <a:p>
            <a:pPr>
              <a:defRPr/>
            </a:pPr>
            <a:fld id="{748C6A40-0DE4-4767-8D1F-CEEEF533CFFB}"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00552741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Textmasterformate durch Klicken bearbeiten</a:t>
            </a:r>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41A9C088-4D2A-4BDB-9877-022C51FB413F}"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4217728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6" name="Foliennummernplatzhalter 5"/>
          <p:cNvSpPr>
            <a:spLocks noGrp="1"/>
          </p:cNvSpPr>
          <p:nvPr>
            <p:ph type="sldNum" sz="quarter" idx="11"/>
          </p:nvPr>
        </p:nvSpPr>
        <p:spPr>
          <a:ln/>
        </p:spPr>
        <p:txBody>
          <a:bodyPr/>
          <a:lstStyle>
            <a:lvl1pPr>
              <a:defRPr/>
            </a:lvl1pPr>
          </a:lstStyle>
          <a:p>
            <a:pPr>
              <a:defRPr/>
            </a:pPr>
            <a:fld id="{2B317CD1-8BEE-4192-9F07-4D1C7D70390F}"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1354034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Textmasterformate durch Klicken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8" name="Foliennummernplatzhalter 5"/>
          <p:cNvSpPr>
            <a:spLocks noGrp="1"/>
          </p:cNvSpPr>
          <p:nvPr>
            <p:ph type="sldNum" sz="quarter" idx="11"/>
          </p:nvPr>
        </p:nvSpPr>
        <p:spPr>
          <a:ln/>
        </p:spPr>
        <p:txBody>
          <a:bodyPr/>
          <a:lstStyle>
            <a:lvl1pPr>
              <a:defRPr/>
            </a:lvl1pPr>
          </a:lstStyle>
          <a:p>
            <a:pPr>
              <a:defRPr/>
            </a:pPr>
            <a:fld id="{C29D50E5-988E-4EDC-B5D1-AD4662FF1AF1}"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1844080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4" name="Foliennummernplatzhalter 5"/>
          <p:cNvSpPr>
            <a:spLocks noGrp="1"/>
          </p:cNvSpPr>
          <p:nvPr>
            <p:ph type="sldNum" sz="quarter" idx="11"/>
          </p:nvPr>
        </p:nvSpPr>
        <p:spPr>
          <a:ln/>
        </p:spPr>
        <p:txBody>
          <a:bodyPr/>
          <a:lstStyle>
            <a:lvl1pPr>
              <a:defRPr/>
            </a:lvl1pPr>
          </a:lstStyle>
          <a:p>
            <a:pPr>
              <a:defRPr/>
            </a:pPr>
            <a:fld id="{D6C04B45-3F80-4FBE-98DC-CD8132D82D0D}"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231477592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6" name="Bildplatzhalter 5"/>
          <p:cNvSpPr>
            <a:spLocks noGrp="1"/>
          </p:cNvSpPr>
          <p:nvPr>
            <p:ph type="pic" sz="quarter" idx="13"/>
          </p:nvPr>
        </p:nvSpPr>
        <p:spPr>
          <a:xfrm>
            <a:off x="714375" y="1000125"/>
            <a:ext cx="3714749" cy="2285999"/>
          </a:xfrm>
        </p:spPr>
        <p:txBody>
          <a:bodyPr lIns="91440" tIns="45720" rIns="91440" bIns="45720" rtlCol="0">
            <a:normAutofit/>
          </a:bodyPr>
          <a:lstStyle/>
          <a:p>
            <a:pPr lvl="0"/>
            <a:endParaRPr lang="de-DE" noProof="0" smtClean="0"/>
          </a:p>
        </p:txBody>
      </p:sp>
      <p:sp>
        <p:nvSpPr>
          <p:cNvPr id="8" name="Bildplatzhalter 7"/>
          <p:cNvSpPr>
            <a:spLocks noGrp="1"/>
          </p:cNvSpPr>
          <p:nvPr>
            <p:ph type="pic" sz="quarter" idx="14"/>
          </p:nvPr>
        </p:nvSpPr>
        <p:spPr>
          <a:xfrm>
            <a:off x="4786314" y="1000125"/>
            <a:ext cx="3714776" cy="2285999"/>
          </a:xfrm>
        </p:spPr>
        <p:txBody>
          <a:bodyPr lIns="91440" tIns="45720" rIns="91440" bIns="45720" rtlCol="0">
            <a:normAutofit/>
          </a:bodyPr>
          <a:lstStyle/>
          <a:p>
            <a:pPr lvl="0"/>
            <a:endParaRPr lang="de-DE" noProof="0" smtClean="0"/>
          </a:p>
        </p:txBody>
      </p:sp>
      <p:sp>
        <p:nvSpPr>
          <p:cNvPr id="10" name="Bildplatzhalter 9"/>
          <p:cNvSpPr>
            <a:spLocks noGrp="1"/>
          </p:cNvSpPr>
          <p:nvPr>
            <p:ph type="pic" sz="quarter" idx="15"/>
          </p:nvPr>
        </p:nvSpPr>
        <p:spPr>
          <a:xfrm>
            <a:off x="714348" y="3643314"/>
            <a:ext cx="3714750" cy="2286000"/>
          </a:xfrm>
        </p:spPr>
        <p:txBody>
          <a:bodyPr lIns="91440" tIns="45720" rIns="91440" bIns="45720" rtlCol="0">
            <a:normAutofit/>
          </a:bodyPr>
          <a:lstStyle/>
          <a:p>
            <a:pPr lvl="0"/>
            <a:endParaRPr lang="de-DE" noProof="0" smtClean="0"/>
          </a:p>
        </p:txBody>
      </p:sp>
      <p:sp>
        <p:nvSpPr>
          <p:cNvPr id="11" name="Bildplatzhalter 5"/>
          <p:cNvSpPr>
            <a:spLocks noGrp="1"/>
          </p:cNvSpPr>
          <p:nvPr>
            <p:ph type="pic" sz="quarter" idx="16"/>
          </p:nvPr>
        </p:nvSpPr>
        <p:spPr>
          <a:xfrm>
            <a:off x="4786314" y="3643314"/>
            <a:ext cx="3714749" cy="2285999"/>
          </a:xfrm>
        </p:spPr>
        <p:txBody>
          <a:bodyPr lIns="91440" tIns="45720" rIns="91440" bIns="45720" rtlCol="0">
            <a:normAutofit/>
          </a:bodyPr>
          <a:lstStyle/>
          <a:p>
            <a:pPr lvl="0"/>
            <a:endParaRPr lang="de-DE" noProof="0" smtClean="0"/>
          </a:p>
        </p:txBody>
      </p:sp>
      <p:sp>
        <p:nvSpPr>
          <p:cNvPr id="7" name="Fußzeilenplatzhalter 4"/>
          <p:cNvSpPr>
            <a:spLocks noGrp="1"/>
          </p:cNvSpPr>
          <p:nvPr>
            <p:ph type="ftr" sz="quarter" idx="17"/>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9" name="Foliennummernplatzhalter 5"/>
          <p:cNvSpPr>
            <a:spLocks noGrp="1"/>
          </p:cNvSpPr>
          <p:nvPr>
            <p:ph type="sldNum" sz="quarter" idx="18"/>
          </p:nvPr>
        </p:nvSpPr>
        <p:spPr>
          <a:ln/>
        </p:spPr>
        <p:txBody>
          <a:bodyPr/>
          <a:lstStyle>
            <a:lvl1pPr>
              <a:defRPr/>
            </a:lvl1pPr>
          </a:lstStyle>
          <a:p>
            <a:pPr>
              <a:defRPr/>
            </a:pPr>
            <a:fld id="{6A1323A9-3BC7-466A-B6A1-E2DCC9191E74}"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1185673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6" name="Foliennummernplatzhalter 5"/>
          <p:cNvSpPr>
            <a:spLocks noGrp="1"/>
          </p:cNvSpPr>
          <p:nvPr>
            <p:ph type="sldNum" sz="quarter" idx="11"/>
          </p:nvPr>
        </p:nvSpPr>
        <p:spPr>
          <a:ln/>
        </p:spPr>
        <p:txBody>
          <a:bodyPr/>
          <a:lstStyle>
            <a:lvl1pPr>
              <a:defRPr/>
            </a:lvl1pPr>
          </a:lstStyle>
          <a:p>
            <a:pPr>
              <a:defRPr/>
            </a:pPr>
            <a:fld id="{F048A7E0-7828-42D8-B222-24122AE88BEF}"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1402189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Textmasterformate durch Klicken bearbeiten</a:t>
            </a:r>
          </a:p>
        </p:txBody>
      </p:sp>
      <p:sp>
        <p:nvSpPr>
          <p:cNvPr id="5"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6" name="Foliennummernplatzhalter 5"/>
          <p:cNvSpPr>
            <a:spLocks noGrp="1"/>
          </p:cNvSpPr>
          <p:nvPr>
            <p:ph type="sldNum" sz="quarter" idx="11"/>
          </p:nvPr>
        </p:nvSpPr>
        <p:spPr>
          <a:ln/>
        </p:spPr>
        <p:txBody>
          <a:bodyPr/>
          <a:lstStyle>
            <a:lvl1pPr>
              <a:defRPr/>
            </a:lvl1pPr>
          </a:lstStyle>
          <a:p>
            <a:pPr>
              <a:defRPr/>
            </a:pPr>
            <a:fld id="{2D12EB4A-C6F4-4751-AF35-E785B09C5CAA}"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22450536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5217D01B-C3A5-433C-ADD2-370BEF1985A2}"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3540502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795FC5F3-27E0-4FCE-94BF-05E70FF79981}"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2819803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oliennummernplatzhalter 5"/>
          <p:cNvSpPr>
            <a:spLocks noGrp="1"/>
          </p:cNvSpPr>
          <p:nvPr>
            <p:ph type="sldNum" sz="quarter" idx="11"/>
          </p:nvPr>
        </p:nvSpPr>
        <p:spPr>
          <a:ln/>
        </p:spPr>
        <p:txBody>
          <a:bodyPr/>
          <a:lstStyle>
            <a:lvl1pPr>
              <a:defRPr/>
            </a:lvl1pPr>
          </a:lstStyle>
          <a:p>
            <a:fld id="{07053105-46D4-45F1-B240-1ADB9A43761E}" type="slidenum">
              <a:rPr lang="de-DE"/>
              <a:pPr/>
              <a:t>‹Nr.›</a:t>
            </a:fld>
            <a:endParaRPr lang="de-DE"/>
          </a:p>
        </p:txBody>
      </p:sp>
    </p:spTree>
    <p:extLst>
      <p:ext uri="{BB962C8B-B14F-4D97-AF65-F5344CB8AC3E}">
        <p14:creationId xmlns:p14="http://schemas.microsoft.com/office/powerpoint/2010/main" val="3295989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2"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3" name="Foliennummernplatzhalter 5"/>
          <p:cNvSpPr>
            <a:spLocks noGrp="1"/>
          </p:cNvSpPr>
          <p:nvPr>
            <p:ph type="sldNum" sz="quarter" idx="11"/>
          </p:nvPr>
        </p:nvSpPr>
        <p:spPr>
          <a:ln/>
        </p:spPr>
        <p:txBody>
          <a:bodyPr/>
          <a:lstStyle>
            <a:lvl1pPr>
              <a:defRPr/>
            </a:lvl1pPr>
          </a:lstStyle>
          <a:p>
            <a:pPr>
              <a:defRPr/>
            </a:pPr>
            <a:fld id="{2946A769-5193-4D9F-A074-837AF20874FD}"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13173890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1_Titelfolie">
    <p:spTree>
      <p:nvGrpSpPr>
        <p:cNvPr id="1" name=""/>
        <p:cNvGrpSpPr/>
        <p:nvPr/>
      </p:nvGrpSpPr>
      <p:grpSpPr>
        <a:xfrm>
          <a:off x="0" y="0"/>
          <a:ext cx="0" cy="0"/>
          <a:chOff x="0" y="0"/>
          <a:chExt cx="0" cy="0"/>
        </a:xfrm>
      </p:grpSpPr>
      <p:pic>
        <p:nvPicPr>
          <p:cNvPr id="4" name="Picture 10" descr="UniHei_Logo_4C_small"/>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477572" y="216006"/>
            <a:ext cx="1726653" cy="90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Bild 8"/>
          <p:cNvPicPr>
            <a:picLocks noChangeAspect="1"/>
          </p:cNvPicPr>
          <p:nvPr userDrawn="1"/>
        </p:nvPicPr>
        <p:blipFill>
          <a:blip r:embed="rId3" cstate="print">
            <a:extLst>
              <a:ext uri="{28A0092B-C50C-407E-A947-70E740481C1C}">
                <a14:useLocalDpi xmlns:a14="http://schemas.microsoft.com/office/drawing/2010/main" val="0"/>
              </a:ext>
            </a:extLst>
          </a:blip>
          <a:srcRect l="12852" t="17712" r="14273" b="19777"/>
          <a:stretch>
            <a:fillRect/>
          </a:stretch>
        </p:blipFill>
        <p:spPr bwMode="auto">
          <a:xfrm>
            <a:off x="216019" y="5869659"/>
            <a:ext cx="1224108" cy="39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4" name="Titelplatzhalter 1"/>
          <p:cNvSpPr>
            <a:spLocks noGrp="1"/>
          </p:cNvSpPr>
          <p:nvPr>
            <p:ph type="ctrTitle"/>
          </p:nvPr>
        </p:nvSpPr>
        <p:spPr>
          <a:xfrm>
            <a:off x="509858" y="1738314"/>
            <a:ext cx="7694342" cy="959707"/>
          </a:xfrm>
        </p:spPr>
        <p:txBody>
          <a:bodyPr>
            <a:spAutoFit/>
          </a:bodyPr>
          <a:lstStyle>
            <a:lvl1pPr>
              <a:lnSpc>
                <a:spcPct val="100000"/>
              </a:lnSpc>
              <a:defRPr sz="3100" smtClean="0"/>
            </a:lvl1pPr>
          </a:lstStyle>
          <a:p>
            <a:pPr lvl="0"/>
            <a:r>
              <a:rPr lang="de-DE" noProof="0" dirty="0" smtClean="0"/>
              <a:t>Titelmasterformat durch Klicken bearbeiten</a:t>
            </a:r>
          </a:p>
        </p:txBody>
      </p:sp>
      <p:sp>
        <p:nvSpPr>
          <p:cNvPr id="18435" name="Textplatzhalter 2"/>
          <p:cNvSpPr>
            <a:spLocks noGrp="1"/>
          </p:cNvSpPr>
          <p:nvPr>
            <p:ph type="subTitle" idx="1"/>
          </p:nvPr>
        </p:nvSpPr>
        <p:spPr>
          <a:xfrm>
            <a:off x="215900" y="5292727"/>
            <a:ext cx="8207375" cy="34925"/>
          </a:xfrm>
        </p:spPr>
        <p:txBody>
          <a:bodyPr/>
          <a:lstStyle>
            <a:lvl1pPr>
              <a:defRPr sz="100" smtClean="0">
                <a:solidFill>
                  <a:schemeClr val="bg1"/>
                </a:solidFill>
              </a:defRPr>
            </a:lvl1pPr>
          </a:lstStyle>
          <a:p>
            <a:pPr lvl="0"/>
            <a:r>
              <a:rPr lang="de-DE" noProof="0" smtClean="0"/>
              <a:t>Formatvorlage des Untertitelmasters durch Klicken bearbeiten</a:t>
            </a:r>
          </a:p>
        </p:txBody>
      </p:sp>
      <p:sp>
        <p:nvSpPr>
          <p:cNvPr id="6" name="Foliennummernplatzhalter 5"/>
          <p:cNvSpPr>
            <a:spLocks noGrp="1"/>
          </p:cNvSpPr>
          <p:nvPr>
            <p:ph type="sldNum" sz="quarter" idx="10"/>
          </p:nvPr>
        </p:nvSpPr>
        <p:spPr>
          <a:xfrm>
            <a:off x="5954026" y="6054163"/>
            <a:ext cx="2230697" cy="180005"/>
          </a:xfrm>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a:cs typeface="+mn-cs"/>
              </a:defRPr>
            </a:lvl1pPr>
          </a:lstStyle>
          <a:p>
            <a:pPr>
              <a:defRPr/>
            </a:pPr>
            <a:fld id="{2E02ED3D-B926-4F6B-843C-C4969D661CA8}" type="slidenum">
              <a:rPr lang="de-DE"/>
              <a:pPr>
                <a:defRPr/>
              </a:pPr>
              <a:t>‹Nr.›</a:t>
            </a:fld>
            <a:endParaRPr lang="de-DE"/>
          </a:p>
        </p:txBody>
      </p:sp>
    </p:spTree>
    <p:extLst>
      <p:ext uri="{BB962C8B-B14F-4D97-AF65-F5344CB8AC3E}">
        <p14:creationId xmlns:p14="http://schemas.microsoft.com/office/powerpoint/2010/main" val="766513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509859" y="468313"/>
            <a:ext cx="5719492" cy="1079500"/>
          </a:xfrm>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a:xfrm>
            <a:off x="509858" y="1763714"/>
            <a:ext cx="7757137" cy="3924646"/>
          </a:xfrm>
        </p:spPr>
        <p:txBody>
          <a:bodyPr/>
          <a:lstStyle/>
          <a:p>
            <a:pPr lvl="0"/>
            <a:r>
              <a:rPr lang="de-DE"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Foliennummernplatzhalter 5"/>
          <p:cNvSpPr>
            <a:spLocks noGrp="1"/>
          </p:cNvSpPr>
          <p:nvPr>
            <p:ph type="sldNum" sz="quarter" idx="10"/>
          </p:nvPr>
        </p:nvSpPr>
        <p:spPr/>
        <p:txBody>
          <a:bodyPr/>
          <a:lstStyle>
            <a:lvl1pPr>
              <a:defRPr>
                <a:cs typeface="+mn-cs"/>
              </a:defRPr>
            </a:lvl1pPr>
          </a:lstStyle>
          <a:p>
            <a:pPr>
              <a:defRPr/>
            </a:pPr>
            <a:fld id="{6963F725-92D8-4E5F-94C2-E5EA8F5FF23A}" type="slidenum">
              <a:rPr lang="de-DE"/>
              <a:pPr>
                <a:defRPr/>
              </a:pPr>
              <a:t>‹Nr.›</a:t>
            </a:fld>
            <a:endParaRPr lang="de-DE"/>
          </a:p>
        </p:txBody>
      </p:sp>
    </p:spTree>
    <p:extLst>
      <p:ext uri="{BB962C8B-B14F-4D97-AF65-F5344CB8AC3E}">
        <p14:creationId xmlns:p14="http://schemas.microsoft.com/office/powerpoint/2010/main" val="42313011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oliennummernplatzhalter 5"/>
          <p:cNvSpPr>
            <a:spLocks noGrp="1"/>
          </p:cNvSpPr>
          <p:nvPr>
            <p:ph type="sldNum" sz="quarter" idx="10"/>
          </p:nvPr>
        </p:nvSpPr>
        <p:spPr/>
        <p:txBody>
          <a:bodyPr/>
          <a:lstStyle>
            <a:lvl1pPr>
              <a:defRPr>
                <a:cs typeface="+mn-cs"/>
              </a:defRPr>
            </a:lvl1pPr>
          </a:lstStyle>
          <a:p>
            <a:pPr>
              <a:defRPr/>
            </a:pPr>
            <a:fld id="{8E9A6B34-F061-4703-A945-926E76D6CFF3}" type="slidenum">
              <a:rPr lang="de-DE"/>
              <a:pPr>
                <a:defRPr/>
              </a:pPr>
              <a:t>‹Nr.›</a:t>
            </a:fld>
            <a:endParaRPr lang="de-DE"/>
          </a:p>
        </p:txBody>
      </p:sp>
    </p:spTree>
    <p:extLst>
      <p:ext uri="{BB962C8B-B14F-4D97-AF65-F5344CB8AC3E}">
        <p14:creationId xmlns:p14="http://schemas.microsoft.com/office/powerpoint/2010/main" val="35078243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2" name="Foliennummernplatzhalter 2"/>
          <p:cNvSpPr>
            <a:spLocks noGrp="1"/>
          </p:cNvSpPr>
          <p:nvPr>
            <p:ph type="sldNum" sz="quarter" idx="10"/>
          </p:nvPr>
        </p:nvSpPr>
        <p:spPr/>
        <p:txBody>
          <a:bodyPr/>
          <a:lstStyle>
            <a:lvl1pPr>
              <a:defRPr>
                <a:cs typeface="+mn-cs"/>
              </a:defRPr>
            </a:lvl1pPr>
          </a:lstStyle>
          <a:p>
            <a:pPr>
              <a:defRPr/>
            </a:pPr>
            <a:fld id="{8FED6BD9-BF14-4A13-98D0-9A35BAACFB0C}" type="slidenum">
              <a:rPr lang="de-DE"/>
              <a:pPr>
                <a:defRPr/>
              </a:pPr>
              <a:t>‹Nr.›</a:t>
            </a:fld>
            <a:endParaRPr lang="de-DE"/>
          </a:p>
        </p:txBody>
      </p:sp>
    </p:spTree>
    <p:extLst>
      <p:ext uri="{BB962C8B-B14F-4D97-AF65-F5344CB8AC3E}">
        <p14:creationId xmlns:p14="http://schemas.microsoft.com/office/powerpoint/2010/main" val="3762724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4" name="Foliennummernplatzhalter 5"/>
          <p:cNvSpPr>
            <a:spLocks noGrp="1"/>
          </p:cNvSpPr>
          <p:nvPr>
            <p:ph type="sldNum" sz="quarter" idx="11"/>
          </p:nvPr>
        </p:nvSpPr>
        <p:spPr>
          <a:ln/>
        </p:spPr>
        <p:txBody>
          <a:bodyPr/>
          <a:lstStyle>
            <a:lvl1pPr>
              <a:defRPr/>
            </a:lvl1pPr>
          </a:lstStyle>
          <a:p>
            <a:fld id="{45F15CC6-4146-4622-8674-41CB11088669}" type="slidenum">
              <a:rPr lang="de-DE"/>
              <a:pPr/>
              <a:t>‹Nr.›</a:t>
            </a:fld>
            <a:endParaRPr lang="de-DE"/>
          </a:p>
        </p:txBody>
      </p:sp>
    </p:spTree>
    <p:extLst>
      <p:ext uri="{BB962C8B-B14F-4D97-AF65-F5344CB8AC3E}">
        <p14:creationId xmlns:p14="http://schemas.microsoft.com/office/powerpoint/2010/main" val="41108308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1_Leer">
    <p:spTree>
      <p:nvGrpSpPr>
        <p:cNvPr id="1" name=""/>
        <p:cNvGrpSpPr/>
        <p:nvPr/>
      </p:nvGrpSpPr>
      <p:grpSpPr>
        <a:xfrm>
          <a:off x="0" y="0"/>
          <a:ext cx="0" cy="0"/>
          <a:chOff x="0" y="0"/>
          <a:chExt cx="0" cy="0"/>
        </a:xfrm>
      </p:grpSpPr>
      <p:sp>
        <p:nvSpPr>
          <p:cNvPr id="3" name="Foliennummernplatzhalter 2"/>
          <p:cNvSpPr>
            <a:spLocks noGrp="1"/>
          </p:cNvSpPr>
          <p:nvPr>
            <p:ph type="sldNum" sz="quarter" idx="11"/>
          </p:nvPr>
        </p:nvSpPr>
        <p:spPr>
          <a:xfrm>
            <a:off x="6192838" y="6119813"/>
            <a:ext cx="2230437" cy="144462"/>
          </a:xfrm>
        </p:spPr>
        <p:txBody>
          <a:bodyPr/>
          <a:lstStyle>
            <a:lvl1pPr>
              <a:defRPr/>
            </a:lvl1pPr>
          </a:lstStyle>
          <a:p>
            <a:fld id="{B14ABEAF-293A-44E3-8D43-7AEB3EF2D6F8}" type="slidenum">
              <a:rPr lang="de-DE"/>
              <a:pPr/>
              <a:t>‹Nr.›</a:t>
            </a:fld>
            <a:endParaRPr lang="de-DE"/>
          </a:p>
        </p:txBody>
      </p:sp>
    </p:spTree>
    <p:extLst>
      <p:ext uri="{BB962C8B-B14F-4D97-AF65-F5344CB8AC3E}">
        <p14:creationId xmlns:p14="http://schemas.microsoft.com/office/powerpoint/2010/main" val="2814677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131076" name="Rectangle 4"/>
          <p:cNvSpPr>
            <a:spLocks noGrp="1" noChangeArrowheads="1"/>
          </p:cNvSpPr>
          <p:nvPr>
            <p:ph type="sldNum" sz="quarter" idx="4"/>
          </p:nvPr>
        </p:nvSpPr>
        <p:spPr>
          <a:xfrm>
            <a:off x="6229350" y="6084888"/>
            <a:ext cx="2193925" cy="179387"/>
          </a:xfrm>
        </p:spPr>
        <p:txBody>
          <a:bodyPr/>
          <a:lstStyle>
            <a:lvl1pPr>
              <a:defRPr/>
            </a:lvl1pPr>
          </a:lstStyle>
          <a:p>
            <a:fld id="{25AFCD80-8E21-420A-B9E2-624152D540F9}" type="slidenum">
              <a:rPr lang="de-DE"/>
              <a:pPr/>
              <a:t>‹Nr.›</a:t>
            </a:fld>
            <a:endParaRPr lang="de-DE"/>
          </a:p>
        </p:txBody>
      </p:sp>
      <p:sp>
        <p:nvSpPr>
          <p:cNvPr id="131079" name="Rectangle 7"/>
          <p:cNvSpPr>
            <a:spLocks noGrp="1" noChangeArrowheads="1"/>
          </p:cNvSpPr>
          <p:nvPr>
            <p:ph type="ctrTitle" sz="quarter"/>
          </p:nvPr>
        </p:nvSpPr>
        <p:spPr bwMode="auto">
          <a:xfrm>
            <a:off x="215900" y="1739900"/>
            <a:ext cx="8207375" cy="469900"/>
          </a:xfrm>
          <a:prstGeom prst="rect">
            <a:avLst/>
          </a:prstGeo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nSpc>
                <a:spcPts val="3700"/>
              </a:lnSpc>
              <a:defRPr sz="3100"/>
            </a:lvl1pPr>
          </a:lstStyle>
          <a:p>
            <a:pPr lvl="0"/>
            <a:r>
              <a:rPr lang="de-DE" noProof="0" smtClean="0"/>
              <a:t>Titelmasterformat durch Klicken bearbeiten</a:t>
            </a:r>
          </a:p>
        </p:txBody>
      </p:sp>
      <p:sp>
        <p:nvSpPr>
          <p:cNvPr id="131081" name="Textplatzhalter 2"/>
          <p:cNvSpPr>
            <a:spLocks noGrp="1"/>
          </p:cNvSpPr>
          <p:nvPr>
            <p:ph type="subTitle" idx="1"/>
          </p:nvPr>
        </p:nvSpPr>
        <p:spPr>
          <a:xfrm>
            <a:off x="215900" y="5292725"/>
            <a:ext cx="8207375" cy="34925"/>
          </a:xfrm>
          <a:extLst>
            <a:ext uri="{91240B29-F687-4F45-9708-019B960494DF}">
              <a14:hiddenLine xmlns:a14="http://schemas.microsoft.com/office/drawing/2010/main" w="9525">
                <a:solidFill>
                  <a:srgbClr val="000000"/>
                </a:solidFill>
                <a:miter lim="800000"/>
                <a:headEnd/>
                <a:tailEnd/>
              </a14:hiddenLine>
            </a:ext>
          </a:extLst>
        </p:spPr>
        <p:txBody>
          <a:bodyPr/>
          <a:lstStyle>
            <a:lvl1pPr marL="0" indent="0">
              <a:spcBef>
                <a:spcPct val="0"/>
              </a:spcBef>
              <a:spcAft>
                <a:spcPct val="0"/>
              </a:spcAft>
              <a:buFont typeface="Arial" charset="0"/>
              <a:buNone/>
              <a:defRPr sz="100" b="0">
                <a:solidFill>
                  <a:schemeClr val="bg1"/>
                </a:solidFill>
              </a:defRPr>
            </a:lvl1pPr>
          </a:lstStyle>
          <a:p>
            <a:pPr lvl="0"/>
            <a:r>
              <a:rPr lang="de-DE" noProof="0" smtClean="0"/>
              <a:t>Formatvorlage des Untertitelmasters durch Klicken bearbeiten</a:t>
            </a:r>
          </a:p>
        </p:txBody>
      </p:sp>
      <p:pic>
        <p:nvPicPr>
          <p:cNvPr id="131082" name="Picture 10" descr="UniHei_Logo_4C_small"/>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9" name="Bild 8"/>
          <p:cNvPicPr>
            <a:picLocks noChangeAspect="1"/>
          </p:cNvPicPr>
          <p:nvPr userDrawn="1"/>
        </p:nvPicPr>
        <p:blipFill rotWithShape="1">
          <a:blip r:embed="rId3"/>
          <a:srcRect l="12852" t="17712" r="14273" b="19777"/>
          <a:stretch/>
        </p:blipFill>
        <p:spPr>
          <a:xfrm>
            <a:off x="215900" y="5868988"/>
            <a:ext cx="1224136" cy="395287"/>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31800" y="258763"/>
            <a:ext cx="7777163" cy="1081087"/>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oliennummernplatzhalter 4"/>
          <p:cNvSpPr>
            <a:spLocks noGrp="1"/>
          </p:cNvSpPr>
          <p:nvPr>
            <p:ph type="sldNum" sz="quarter" idx="11"/>
          </p:nvPr>
        </p:nvSpPr>
        <p:spPr/>
        <p:txBody>
          <a:bodyPr/>
          <a:lstStyle>
            <a:lvl1pPr>
              <a:defRPr/>
            </a:lvl1pPr>
          </a:lstStyle>
          <a:p>
            <a:fld id="{397C4407-4A18-44FF-A293-2C53E4526554}" type="slidenum">
              <a:rPr lang="de-DE"/>
              <a:pPr/>
              <a:t>‹Nr.›</a:t>
            </a:fld>
            <a:endParaRPr lang="de-DE"/>
          </a:p>
        </p:txBody>
      </p:sp>
    </p:spTree>
    <p:extLst>
      <p:ext uri="{BB962C8B-B14F-4D97-AF65-F5344CB8AC3E}">
        <p14:creationId xmlns:p14="http://schemas.microsoft.com/office/powerpoint/2010/main" val="616507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3" name="Foliennummernplatzhalter 2"/>
          <p:cNvSpPr>
            <a:spLocks noGrp="1"/>
          </p:cNvSpPr>
          <p:nvPr>
            <p:ph type="sldNum" sz="quarter" idx="11"/>
          </p:nvPr>
        </p:nvSpPr>
        <p:spPr/>
        <p:txBody>
          <a:bodyPr/>
          <a:lstStyle>
            <a:lvl1pPr>
              <a:defRPr/>
            </a:lvl1pPr>
          </a:lstStyle>
          <a:p>
            <a:fld id="{4EA6C9EB-8B34-44EA-B532-B313312BAEFA}" type="slidenum">
              <a:rPr lang="de-DE"/>
              <a:pPr/>
              <a:t>‹Nr.›</a:t>
            </a:fld>
            <a:endParaRPr lang="de-DE"/>
          </a:p>
        </p:txBody>
      </p:sp>
    </p:spTree>
    <p:extLst>
      <p:ext uri="{BB962C8B-B14F-4D97-AF65-F5344CB8AC3E}">
        <p14:creationId xmlns:p14="http://schemas.microsoft.com/office/powerpoint/2010/main" val="4178094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1_Titelfolie">
    <p:bg>
      <p:bgPr>
        <a:solidFill>
          <a:schemeClr val="bg1"/>
        </a:solidFill>
        <a:effectLst/>
      </p:bgPr>
    </p:bg>
    <p:spTree>
      <p:nvGrpSpPr>
        <p:cNvPr id="1" name=""/>
        <p:cNvGrpSpPr/>
        <p:nvPr/>
      </p:nvGrpSpPr>
      <p:grpSpPr>
        <a:xfrm>
          <a:off x="0" y="0"/>
          <a:ext cx="0" cy="0"/>
          <a:chOff x="0" y="0"/>
          <a:chExt cx="0" cy="0"/>
        </a:xfrm>
      </p:grpSpPr>
      <p:pic>
        <p:nvPicPr>
          <p:cNvPr id="8" name="Picture 1"/>
          <p:cNvPicPr>
            <a:picLocks noChangeAspect="1" noChangeArrowheads="1"/>
          </p:cNvPicPr>
          <p:nvPr userDrawn="1"/>
        </p:nvPicPr>
        <p:blipFill>
          <a:blip r:embed="rId2" cstate="print"/>
          <a:srcRect b="2016"/>
          <a:stretch>
            <a:fillRect/>
          </a:stretch>
        </p:blipFill>
        <p:spPr bwMode="auto">
          <a:xfrm>
            <a:off x="0" y="891999"/>
            <a:ext cx="8640763" cy="5266965"/>
          </a:xfrm>
          <a:prstGeom prst="rect">
            <a:avLst/>
          </a:prstGeom>
          <a:noFill/>
          <a:ln w="9525">
            <a:noFill/>
            <a:round/>
            <a:headEnd/>
            <a:tailEnd/>
          </a:ln>
          <a:effectLst/>
        </p:spPr>
      </p:pic>
      <p:pic>
        <p:nvPicPr>
          <p:cNvPr id="4" name="Picture 1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284663" y="215900"/>
            <a:ext cx="3924300" cy="906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Titelplatzhalter 1"/>
          <p:cNvSpPr>
            <a:spLocks noGrp="1"/>
          </p:cNvSpPr>
          <p:nvPr>
            <p:ph type="ctrTitle"/>
          </p:nvPr>
        </p:nvSpPr>
        <p:spPr>
          <a:xfrm>
            <a:off x="215900" y="1738313"/>
            <a:ext cx="8207375" cy="469900"/>
          </a:xfrm>
        </p:spPr>
        <p:txBody>
          <a:bodyPr>
            <a:spAutoFit/>
          </a:bodyPr>
          <a:lstStyle>
            <a:lvl1pPr>
              <a:lnSpc>
                <a:spcPts val="3700"/>
              </a:lnSpc>
              <a:defRPr sz="3100" smtClean="0"/>
            </a:lvl1pPr>
          </a:lstStyle>
          <a:p>
            <a:pPr lvl="0"/>
            <a:r>
              <a:rPr lang="de-DE" noProof="0" smtClean="0"/>
              <a:t>Titelmasterformat durch Klicken bearbeiten</a:t>
            </a:r>
          </a:p>
        </p:txBody>
      </p:sp>
      <p:sp>
        <p:nvSpPr>
          <p:cNvPr id="18435" name="Textplatzhalter 2"/>
          <p:cNvSpPr>
            <a:spLocks noGrp="1"/>
          </p:cNvSpPr>
          <p:nvPr>
            <p:ph type="subTitle" idx="1"/>
          </p:nvPr>
        </p:nvSpPr>
        <p:spPr>
          <a:xfrm>
            <a:off x="215900" y="5292725"/>
            <a:ext cx="8207375" cy="34925"/>
          </a:xfrm>
        </p:spPr>
        <p:txBody>
          <a:bodyPr/>
          <a:lstStyle>
            <a:lvl1pPr>
              <a:defRPr sz="100" smtClean="0">
                <a:solidFill>
                  <a:schemeClr val="bg1"/>
                </a:solidFill>
              </a:defRPr>
            </a:lvl1pPr>
          </a:lstStyle>
          <a:p>
            <a:pPr lvl="0"/>
            <a:r>
              <a:rPr lang="de-DE" noProof="0" smtClean="0"/>
              <a:t>Formatvorlage des Untertitelmasters durch Klicken bearbeiten</a:t>
            </a:r>
          </a:p>
        </p:txBody>
      </p:sp>
      <p:sp>
        <p:nvSpPr>
          <p:cNvPr id="5" name="Datumsplatzhalter 3"/>
          <p:cNvSpPr>
            <a:spLocks noGrp="1"/>
          </p:cNvSpPr>
          <p:nvPr>
            <p:ph type="dt" sz="half" idx="10"/>
          </p:nvPr>
        </p:nvSpPr>
        <p:spPr bwMode="auto">
          <a:xfrm>
            <a:off x="215900" y="458788"/>
            <a:ext cx="2663825" cy="368300"/>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defTabSz="863600">
              <a:lnSpc>
                <a:spcPts val="2900"/>
              </a:lnSpc>
              <a:defRPr sz="2200" b="1" smtClean="0"/>
            </a:lvl1pPr>
          </a:lstStyle>
          <a:p>
            <a:pPr>
              <a:defRPr/>
            </a:pPr>
            <a:endParaRPr lang="de-DE">
              <a:solidFill>
                <a:prstClr val="black"/>
              </a:solidFill>
            </a:endParaRPr>
          </a:p>
        </p:txBody>
      </p:sp>
      <p:sp>
        <p:nvSpPr>
          <p:cNvPr id="6" name="Fußzeilenplatzhalter 4"/>
          <p:cNvSpPr>
            <a:spLocks noGrp="1"/>
          </p:cNvSpPr>
          <p:nvPr>
            <p:ph type="ftr" sz="quarter" idx="11"/>
          </p:nvPr>
        </p:nvSpPr>
        <p:spPr>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mtClean="0"/>
            </a:lvl1pPr>
          </a:lstStyle>
          <a:p>
            <a:pPr>
              <a:defRPr/>
            </a:pPr>
            <a:r>
              <a:rPr lang="de-DE">
                <a:solidFill>
                  <a:prstClr val="black"/>
                </a:solidFill>
              </a:rPr>
              <a:t>Forschungsdatenmanagement an der Uni Heidelberg | Jochen Apel | UB Heidelberg</a:t>
            </a:r>
            <a:endParaRPr lang="de-DE" dirty="0">
              <a:solidFill>
                <a:prstClr val="black"/>
              </a:solidFill>
            </a:endParaRPr>
          </a:p>
        </p:txBody>
      </p:sp>
      <p:sp>
        <p:nvSpPr>
          <p:cNvPr id="7" name="Foliennummernplatzhalter 5"/>
          <p:cNvSpPr>
            <a:spLocks noGrp="1"/>
          </p:cNvSpPr>
          <p:nvPr>
            <p:ph type="sldNum" sz="quarter" idx="12"/>
          </p:nvPr>
        </p:nvSpPr>
        <p:spPr>
          <a:xfrm>
            <a:off x="6192838" y="6084888"/>
            <a:ext cx="2230437" cy="179387"/>
          </a:xfrm>
          <a:extLs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a:defRPr smtClean="0"/>
            </a:lvl1pPr>
          </a:lstStyle>
          <a:p>
            <a:pPr>
              <a:defRPr/>
            </a:pPr>
            <a:fld id="{8463B99C-DE80-412E-AB25-BA42334012BB}"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2606900551"/>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smtClean="0"/>
              <a:t>Formatvorlage des Untertitelmasters durch Klicken bearbeiten</a:t>
            </a:r>
            <a:endParaRPr lang="de-DE"/>
          </a:p>
        </p:txBody>
      </p:sp>
      <p:sp>
        <p:nvSpPr>
          <p:cNvPr id="4" name="Fußzeilenplatzhalter 4"/>
          <p:cNvSpPr>
            <a:spLocks noGrp="1"/>
          </p:cNvSpPr>
          <p:nvPr>
            <p:ph type="ftr" sz="quarter" idx="10"/>
          </p:nvPr>
        </p:nvSpPr>
        <p:spPr>
          <a:ln/>
        </p:spPr>
        <p:txBody>
          <a:bodyPr/>
          <a:lstStyle>
            <a:lvl1pPr>
              <a:defRPr/>
            </a:lvl1pPr>
          </a:lstStyle>
          <a:p>
            <a:pPr>
              <a:defRPr/>
            </a:pPr>
            <a:r>
              <a:rPr lang="de-DE" smtClean="0">
                <a:solidFill>
                  <a:prstClr val="black"/>
                </a:solidFill>
              </a:rPr>
              <a:t>Forschungsdatenmanagement an der Uni Heidelberg | Jochen Apel | UB Heidelberg</a:t>
            </a:r>
            <a:endParaRPr lang="de-DE">
              <a:solidFill>
                <a:prstClr val="black"/>
              </a:solidFill>
            </a:endParaRPr>
          </a:p>
        </p:txBody>
      </p:sp>
      <p:sp>
        <p:nvSpPr>
          <p:cNvPr id="5" name="Foliennummernplatzhalter 5"/>
          <p:cNvSpPr>
            <a:spLocks noGrp="1"/>
          </p:cNvSpPr>
          <p:nvPr>
            <p:ph type="sldNum" sz="quarter" idx="11"/>
          </p:nvPr>
        </p:nvSpPr>
        <p:spPr>
          <a:ln/>
        </p:spPr>
        <p:txBody>
          <a:bodyPr/>
          <a:lstStyle>
            <a:lvl1pPr>
              <a:defRPr/>
            </a:lvl1pPr>
          </a:lstStyle>
          <a:p>
            <a:pPr>
              <a:defRPr/>
            </a:pPr>
            <a:fld id="{F892F492-804B-41F1-99CE-784B0C1AAFC5}" type="slidenum">
              <a:rPr lang="de-DE">
                <a:solidFill>
                  <a:prstClr val="black"/>
                </a:solidFill>
              </a:rPr>
              <a:pPr>
                <a:defRPr/>
              </a:pPr>
              <a:t>‹Nr.›</a:t>
            </a:fld>
            <a:endParaRPr lang="de-DE">
              <a:solidFill>
                <a:prstClr val="black"/>
              </a:solidFill>
            </a:endParaRPr>
          </a:p>
        </p:txBody>
      </p:sp>
    </p:spTree>
    <p:extLst>
      <p:ext uri="{BB962C8B-B14F-4D97-AF65-F5344CB8AC3E}">
        <p14:creationId xmlns:p14="http://schemas.microsoft.com/office/powerpoint/2010/main" val="17960810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6" Type="http://schemas.openxmlformats.org/officeDocument/2006/relationships/image" Target="../media/image4.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3.jpe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3.xml"/><Relationship Id="rId7" Type="http://schemas.openxmlformats.org/officeDocument/2006/relationships/image" Target="../media/image5.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215900" y="468313"/>
            <a:ext cx="601345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Titelmasterformat durch Klicken bearbeiten</a:t>
            </a:r>
          </a:p>
        </p:txBody>
      </p:sp>
      <p:sp>
        <p:nvSpPr>
          <p:cNvPr id="1027" name="Textplatzhalter 2"/>
          <p:cNvSpPr>
            <a:spLocks noGrp="1"/>
          </p:cNvSpPr>
          <p:nvPr>
            <p:ph type="body" idx="1"/>
          </p:nvPr>
        </p:nvSpPr>
        <p:spPr bwMode="auto">
          <a:xfrm>
            <a:off x="215900" y="1763714"/>
            <a:ext cx="8207375" cy="3924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dirty="0" smtClean="0"/>
              <a:t>Textmasterformate durch Klicken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p>
        </p:txBody>
      </p:sp>
      <p:sp>
        <p:nvSpPr>
          <p:cNvPr id="6" name="Foliennummernplatzhalter 5"/>
          <p:cNvSpPr>
            <a:spLocks noGrp="1"/>
          </p:cNvSpPr>
          <p:nvPr>
            <p:ph type="sldNum" sz="quarter" idx="4"/>
          </p:nvPr>
        </p:nvSpPr>
        <p:spPr bwMode="auto">
          <a:xfrm>
            <a:off x="6192838" y="6119813"/>
            <a:ext cx="223043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defTabSz="863600">
              <a:defRPr sz="800"/>
            </a:lvl1pPr>
          </a:lstStyle>
          <a:p>
            <a:fld id="{4767FC69-E602-4122-99B1-DD4CF0027F7D}" type="slidenum">
              <a:rPr lang="de-DE"/>
              <a:pPr/>
              <a:t>‹Nr.›</a:t>
            </a:fld>
            <a:endParaRPr lang="de-DE"/>
          </a:p>
        </p:txBody>
      </p:sp>
      <p:pic>
        <p:nvPicPr>
          <p:cNvPr id="1034" name="Picture 10" descr="UniHei_Logo_4C_smal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7" name="Bild 6"/>
          <p:cNvPicPr>
            <a:picLocks noChangeAspect="1"/>
          </p:cNvPicPr>
          <p:nvPr/>
        </p:nvPicPr>
        <p:blipFill rotWithShape="1">
          <a:blip r:embed="rId7"/>
          <a:srcRect l="12852" t="17712" r="14273" b="19777"/>
          <a:stretch/>
        </p:blipFill>
        <p:spPr>
          <a:xfrm>
            <a:off x="215900" y="5868988"/>
            <a:ext cx="1224136" cy="395287"/>
          </a:xfrm>
          <a:prstGeom prst="rect">
            <a:avLst/>
          </a:prstGeom>
        </p:spPr>
      </p:pic>
    </p:spTree>
  </p:cSld>
  <p:clrMap bg1="lt1" tx1="dk1" bg2="lt2" tx2="dk2" accent1="accent1" accent2="accent2" accent3="accent3" accent4="accent4" accent5="accent5" accent6="accent6" hlink="hlink" folHlink="folHlink"/>
  <p:sldLayoutIdLst>
    <p:sldLayoutId id="2147483662" r:id="rId1"/>
    <p:sldLayoutId id="2147483666" r:id="rId2"/>
    <p:sldLayoutId id="2147483670" r:id="rId3"/>
    <p:sldLayoutId id="2147483686" r:id="rId4"/>
  </p:sldLayoutIdLst>
  <p:hf hdr="0" dt="0"/>
  <p:txStyles>
    <p:titleStyle>
      <a:lvl1pPr algn="l" defTabSz="863600" rtl="0" eaLnBrk="1" fontAlgn="base" hangingPunct="1">
        <a:lnSpc>
          <a:spcPts val="2900"/>
        </a:lnSpc>
        <a:spcBef>
          <a:spcPct val="0"/>
        </a:spcBef>
        <a:spcAft>
          <a:spcPct val="0"/>
        </a:spcAft>
        <a:defRPr sz="2200" b="1" kern="1200">
          <a:solidFill>
            <a:schemeClr val="tx1"/>
          </a:solidFill>
          <a:latin typeface="Arial" charset="0"/>
          <a:ea typeface="+mj-ea"/>
          <a:cs typeface="+mj-cs"/>
        </a:defRPr>
      </a:lvl1pPr>
      <a:lvl2pPr algn="l" defTabSz="863600" rtl="0" eaLnBrk="1" fontAlgn="base" hangingPunct="1">
        <a:lnSpc>
          <a:spcPts val="2900"/>
        </a:lnSpc>
        <a:spcBef>
          <a:spcPct val="0"/>
        </a:spcBef>
        <a:spcAft>
          <a:spcPct val="0"/>
        </a:spcAft>
        <a:defRPr sz="2200" b="1">
          <a:solidFill>
            <a:schemeClr val="tx1"/>
          </a:solidFill>
          <a:latin typeface="Arial" charset="0"/>
        </a:defRPr>
      </a:lvl2pPr>
      <a:lvl3pPr algn="l" defTabSz="863600" rtl="0" eaLnBrk="1" fontAlgn="base" hangingPunct="1">
        <a:lnSpc>
          <a:spcPts val="2900"/>
        </a:lnSpc>
        <a:spcBef>
          <a:spcPct val="0"/>
        </a:spcBef>
        <a:spcAft>
          <a:spcPct val="0"/>
        </a:spcAft>
        <a:defRPr sz="2200" b="1">
          <a:solidFill>
            <a:schemeClr val="tx1"/>
          </a:solidFill>
          <a:latin typeface="Arial" charset="0"/>
        </a:defRPr>
      </a:lvl3pPr>
      <a:lvl4pPr algn="l" defTabSz="863600" rtl="0" eaLnBrk="1" fontAlgn="base" hangingPunct="1">
        <a:lnSpc>
          <a:spcPts val="2900"/>
        </a:lnSpc>
        <a:spcBef>
          <a:spcPct val="0"/>
        </a:spcBef>
        <a:spcAft>
          <a:spcPct val="0"/>
        </a:spcAft>
        <a:defRPr sz="2200" b="1">
          <a:solidFill>
            <a:schemeClr val="tx1"/>
          </a:solidFill>
          <a:latin typeface="Arial" charset="0"/>
        </a:defRPr>
      </a:lvl4pPr>
      <a:lvl5pPr algn="l" defTabSz="863600" rtl="0" eaLnBrk="1" fontAlgn="base" hangingPunct="1">
        <a:lnSpc>
          <a:spcPts val="2900"/>
        </a:lnSpc>
        <a:spcBef>
          <a:spcPct val="0"/>
        </a:spcBef>
        <a:spcAft>
          <a:spcPct val="0"/>
        </a:spcAft>
        <a:defRPr sz="2200" b="1">
          <a:solidFill>
            <a:schemeClr val="tx1"/>
          </a:solidFill>
          <a:latin typeface="Arial"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algn="l" defTabSz="863600" rtl="0" eaLnBrk="1" fontAlgn="base" hangingPunct="1">
        <a:lnSpc>
          <a:spcPts val="2100"/>
        </a:lnSpc>
        <a:spcBef>
          <a:spcPct val="0"/>
        </a:spcBef>
        <a:spcAft>
          <a:spcPct val="0"/>
        </a:spcAft>
        <a:buFont typeface="Arial" charset="0"/>
        <a:defRPr sz="1500" kern="1200">
          <a:solidFill>
            <a:schemeClr val="tx1"/>
          </a:solidFill>
          <a:latin typeface="Arial" charset="0"/>
          <a:ea typeface="+mn-ea"/>
          <a:cs typeface="+mn-cs"/>
        </a:defRPr>
      </a:lvl1pPr>
      <a:lvl2pPr marL="222250"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2pPr>
      <a:lvl3pPr marL="428625" indent="-204788"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3pPr>
      <a:lvl4pPr marL="650875" indent="-220663"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4pPr>
      <a:lvl5pPr marL="868363" indent="-215900" algn="l" defTabSz="863600" rtl="0" eaLnBrk="1" fontAlgn="base" hangingPunct="1">
        <a:lnSpc>
          <a:spcPts val="2100"/>
        </a:lnSpc>
        <a:spcBef>
          <a:spcPct val="0"/>
        </a:spcBef>
        <a:spcAft>
          <a:spcPct val="0"/>
        </a:spcAft>
        <a:buFont typeface="Arial" charset="0"/>
        <a:buChar char="»"/>
        <a:defRPr sz="15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0419" name="Rectangle 3"/>
          <p:cNvSpPr>
            <a:spLocks noGrp="1" noChangeArrowheads="1"/>
          </p:cNvSpPr>
          <p:nvPr>
            <p:ph type="body" idx="1"/>
          </p:nvPr>
        </p:nvSpPr>
        <p:spPr bwMode="auto">
          <a:xfrm>
            <a:off x="215900" y="1763714"/>
            <a:ext cx="8207375" cy="3924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60422" name="Rectangle 6"/>
          <p:cNvSpPr>
            <a:spLocks noGrp="1" noChangeArrowheads="1"/>
          </p:cNvSpPr>
          <p:nvPr>
            <p:ph type="sldNum" sz="quarter" idx="4"/>
          </p:nvPr>
        </p:nvSpPr>
        <p:spPr bwMode="auto">
          <a:xfrm>
            <a:off x="6192838" y="6119813"/>
            <a:ext cx="2230437" cy="144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0" tIns="0" rIns="0" bIns="0" numCol="1" anchor="b" anchorCtr="0" compatLnSpc="1">
            <a:prstTxWarp prst="textNoShape">
              <a:avLst/>
            </a:prstTxWarp>
          </a:bodyPr>
          <a:lstStyle>
            <a:lvl1pPr algn="r" defTabSz="863600">
              <a:defRPr sz="800"/>
            </a:lvl1pPr>
          </a:lstStyle>
          <a:p>
            <a:fld id="{B831A3D5-538A-4CF3-A93C-D0212E6B7250}" type="slidenum">
              <a:rPr lang="de-DE"/>
              <a:pPr/>
              <a:t>‹Nr.›</a:t>
            </a:fld>
            <a:endParaRPr lang="de-DE"/>
          </a:p>
        </p:txBody>
      </p:sp>
      <p:sp>
        <p:nvSpPr>
          <p:cNvPr id="60424" name="Rectangle 8"/>
          <p:cNvSpPr>
            <a:spLocks noChangeArrowheads="1"/>
          </p:cNvSpPr>
          <p:nvPr/>
        </p:nvSpPr>
        <p:spPr bwMode="auto">
          <a:xfrm>
            <a:off x="215900" y="468313"/>
            <a:ext cx="5940425"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defTabSz="863600" eaLnBrk="0" hangingPunct="0">
              <a:lnSpc>
                <a:spcPts val="2900"/>
              </a:lnSpc>
            </a:pPr>
            <a:r>
              <a:rPr lang="de-DE" sz="2200" b="1"/>
              <a:t>Inhaltsverzeichnis</a:t>
            </a:r>
          </a:p>
        </p:txBody>
      </p:sp>
      <p:pic>
        <p:nvPicPr>
          <p:cNvPr id="60425" name="Picture 9" descr="UniHei_Logo_4C_small"/>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77000" y="215900"/>
            <a:ext cx="1727200" cy="906463"/>
          </a:xfrm>
          <a:prstGeom prst="rect">
            <a:avLst/>
          </a:prstGeom>
          <a:noFill/>
          <a:extLst>
            <a:ext uri="{909E8E84-426E-40DD-AFC4-6F175D3DCCD1}">
              <a14:hiddenFill xmlns:a14="http://schemas.microsoft.com/office/drawing/2010/main">
                <a:solidFill>
                  <a:srgbClr val="FFFFFF"/>
                </a:solidFill>
              </a14:hiddenFill>
            </a:ext>
          </a:extLst>
        </p:spPr>
      </p:pic>
      <p:pic>
        <p:nvPicPr>
          <p:cNvPr id="8" name="Bild 7"/>
          <p:cNvPicPr>
            <a:picLocks noChangeAspect="1"/>
          </p:cNvPicPr>
          <p:nvPr/>
        </p:nvPicPr>
        <p:blipFill rotWithShape="1">
          <a:blip r:embed="rId6"/>
          <a:srcRect l="12852" t="17712" r="14273" b="19777"/>
          <a:stretch/>
        </p:blipFill>
        <p:spPr>
          <a:xfrm>
            <a:off x="215900" y="5868988"/>
            <a:ext cx="1224136" cy="395287"/>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76" r:id="rId2"/>
    <p:sldLayoutId id="2147483681" r:id="rId3"/>
  </p:sldLayoutIdLst>
  <p:hf hdr="0" dt="0"/>
  <p:txStyles>
    <p:titleStyle>
      <a:lvl1pPr algn="l" defTabSz="863600" rtl="0" eaLnBrk="0" fontAlgn="base" hangingPunct="0">
        <a:lnSpc>
          <a:spcPts val="2900"/>
        </a:lnSpc>
        <a:spcBef>
          <a:spcPct val="0"/>
        </a:spcBef>
        <a:spcAft>
          <a:spcPct val="0"/>
        </a:spcAft>
        <a:defRPr sz="2200" b="1">
          <a:solidFill>
            <a:schemeClr val="tx1"/>
          </a:solidFill>
          <a:latin typeface="+mj-lt"/>
          <a:ea typeface="+mj-ea"/>
          <a:cs typeface="+mj-cs"/>
        </a:defRPr>
      </a:lvl1pPr>
      <a:lvl2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2pPr>
      <a:lvl3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3pPr>
      <a:lvl4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4pPr>
      <a:lvl5pPr algn="l" defTabSz="863600" rtl="0" eaLnBrk="0" fontAlgn="base" hangingPunct="0">
        <a:lnSpc>
          <a:spcPts val="2900"/>
        </a:lnSpc>
        <a:spcBef>
          <a:spcPct val="0"/>
        </a:spcBef>
        <a:spcAft>
          <a:spcPct val="0"/>
        </a:spcAft>
        <a:defRPr sz="2200" b="1">
          <a:solidFill>
            <a:schemeClr val="tx1"/>
          </a:solidFill>
          <a:latin typeface="Arial" charset="0"/>
          <a:cs typeface="Arial" charset="0"/>
        </a:defRPr>
      </a:lvl5pPr>
      <a:lvl6pPr marL="4572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6pPr>
      <a:lvl7pPr marL="9144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7pPr>
      <a:lvl8pPr marL="13716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8pPr>
      <a:lvl9pPr marL="1828800" algn="l" defTabSz="863600" rtl="0" eaLnBrk="0" fontAlgn="base" hangingPunct="0">
        <a:lnSpc>
          <a:spcPts val="2900"/>
        </a:lnSpc>
        <a:spcBef>
          <a:spcPct val="0"/>
        </a:spcBef>
        <a:spcAft>
          <a:spcPct val="0"/>
        </a:spcAft>
        <a:defRPr sz="2200" b="1">
          <a:solidFill>
            <a:schemeClr val="tx1"/>
          </a:solidFill>
          <a:latin typeface="Arial" charset="0"/>
          <a:cs typeface="Arial" charset="0"/>
        </a:defRPr>
      </a:lvl9pPr>
    </p:titleStyle>
    <p:bodyStyle>
      <a:lvl1pPr marL="247650" indent="-247650" algn="l" defTabSz="863600" rtl="0" eaLnBrk="0" fontAlgn="base" hangingPunct="0">
        <a:lnSpc>
          <a:spcPts val="2100"/>
        </a:lnSpc>
        <a:spcBef>
          <a:spcPts val="4200"/>
        </a:spcBef>
        <a:spcAft>
          <a:spcPts val="2100"/>
        </a:spcAft>
        <a:buFont typeface="Arial" charset="0"/>
        <a:buAutoNum type="arabicPeriod"/>
        <a:defRPr sz="1500" b="1">
          <a:solidFill>
            <a:schemeClr val="tx1"/>
          </a:solidFill>
          <a:latin typeface="+mn-lt"/>
          <a:ea typeface="+mn-ea"/>
          <a:cs typeface="+mn-cs"/>
        </a:defRPr>
      </a:lvl1pPr>
      <a:lvl2pPr marL="1260475" indent="-206375"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2pPr>
      <a:lvl3pPr marL="1831975" indent="-211138"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3pPr>
      <a:lvl4pPr marL="2187575" indent="-206375"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4pPr>
      <a:lvl5pPr marL="25463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5pPr>
      <a:lvl6pPr marL="30035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6pPr>
      <a:lvl7pPr marL="34607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7pPr>
      <a:lvl8pPr marL="39179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8pPr>
      <a:lvl9pPr marL="4375150" indent="-207963" algn="l" defTabSz="863600" rtl="0" eaLnBrk="0" fontAlgn="base" hangingPunct="0">
        <a:lnSpc>
          <a:spcPts val="2100"/>
        </a:lnSpc>
        <a:spcBef>
          <a:spcPct val="0"/>
        </a:spcBef>
        <a:spcAft>
          <a:spcPct val="0"/>
        </a:spcAft>
        <a:buFont typeface="Arial" charset="0"/>
        <a:buAutoNum type="arabicPeriod"/>
        <a:defRPr sz="1500">
          <a:solidFill>
            <a:schemeClr val="tx1"/>
          </a:solidFill>
          <a:latin typeface="+mn-lt"/>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1"/>
          <p:cNvPicPr>
            <a:picLocks noChangeAspect="1" noChangeArrowheads="1"/>
          </p:cNvPicPr>
          <p:nvPr userDrawn="1"/>
        </p:nvPicPr>
        <p:blipFill>
          <a:blip r:embed="rId15" cstate="print"/>
          <a:srcRect b="2016"/>
          <a:stretch>
            <a:fillRect/>
          </a:stretch>
        </p:blipFill>
        <p:spPr bwMode="auto">
          <a:xfrm>
            <a:off x="0" y="891999"/>
            <a:ext cx="8640763" cy="5266965"/>
          </a:xfrm>
          <a:prstGeom prst="rect">
            <a:avLst/>
          </a:prstGeom>
          <a:noFill/>
          <a:ln w="9525">
            <a:noFill/>
            <a:round/>
            <a:headEnd/>
            <a:tailEnd/>
          </a:ln>
          <a:effectLst/>
        </p:spPr>
      </p:pic>
      <p:sp>
        <p:nvSpPr>
          <p:cNvPr id="1027" name="Titelplatzhalter 1"/>
          <p:cNvSpPr>
            <a:spLocks noGrp="1"/>
          </p:cNvSpPr>
          <p:nvPr>
            <p:ph type="title"/>
          </p:nvPr>
        </p:nvSpPr>
        <p:spPr bwMode="auto">
          <a:xfrm>
            <a:off x="215900" y="468313"/>
            <a:ext cx="3924461"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Titelmasterformat durch Klicken bearbeiten</a:t>
            </a:r>
          </a:p>
        </p:txBody>
      </p:sp>
      <p:sp>
        <p:nvSpPr>
          <p:cNvPr id="1028" name="Textplatzhalter 2"/>
          <p:cNvSpPr>
            <a:spLocks noGrp="1"/>
          </p:cNvSpPr>
          <p:nvPr>
            <p:ph type="body" idx="1"/>
          </p:nvPr>
        </p:nvSpPr>
        <p:spPr bwMode="auto">
          <a:xfrm>
            <a:off x="215900" y="1763713"/>
            <a:ext cx="8207375"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smtClean="0"/>
              <a:t>Textmasterformate durch Klicken bearbeiten</a:t>
            </a:r>
          </a:p>
          <a:p>
            <a:pPr lvl="1"/>
            <a:r>
              <a:rPr lang="de-DE" smtClean="0"/>
              <a:t>Zweite Ebene</a:t>
            </a:r>
          </a:p>
          <a:p>
            <a:pPr lvl="2"/>
            <a:r>
              <a:rPr lang="de-DE" smtClean="0"/>
              <a:t>Dritte Ebene</a:t>
            </a:r>
          </a:p>
          <a:p>
            <a:pPr lvl="3"/>
            <a:r>
              <a:rPr lang="de-DE" smtClean="0"/>
              <a:t>Vierte Ebene</a:t>
            </a:r>
          </a:p>
          <a:p>
            <a:pPr lvl="4"/>
            <a:r>
              <a:rPr lang="de-DE" smtClean="0"/>
              <a:t>Fünfte Ebene</a:t>
            </a:r>
          </a:p>
        </p:txBody>
      </p:sp>
      <p:sp>
        <p:nvSpPr>
          <p:cNvPr id="5" name="Fußzeilenplatzhalter 4"/>
          <p:cNvSpPr>
            <a:spLocks noGrp="1"/>
          </p:cNvSpPr>
          <p:nvPr>
            <p:ph type="ftr" sz="quarter" idx="3"/>
          </p:nvPr>
        </p:nvSpPr>
        <p:spPr bwMode="auto">
          <a:xfrm>
            <a:off x="215900" y="6084888"/>
            <a:ext cx="5472113" cy="17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defTabSz="863600">
              <a:defRPr sz="800" smtClean="0"/>
            </a:lvl1pPr>
          </a:lstStyle>
          <a:p>
            <a:pPr>
              <a:defRPr/>
            </a:pPr>
            <a:r>
              <a:rPr lang="de-DE">
                <a:solidFill>
                  <a:prstClr val="black"/>
                </a:solidFill>
              </a:rPr>
              <a:t>Forschungsdatenmanagement an der Uni Heidelberg | Jochen Apel | UB Heidelberg</a:t>
            </a:r>
            <a:endParaRPr lang="de-DE" dirty="0">
              <a:solidFill>
                <a:prstClr val="black"/>
              </a:solidFill>
            </a:endParaRPr>
          </a:p>
        </p:txBody>
      </p:sp>
      <p:sp>
        <p:nvSpPr>
          <p:cNvPr id="6" name="Foliennummernplatzhalter 5"/>
          <p:cNvSpPr>
            <a:spLocks noGrp="1"/>
          </p:cNvSpPr>
          <p:nvPr>
            <p:ph type="sldNum" sz="quarter" idx="4"/>
          </p:nvPr>
        </p:nvSpPr>
        <p:spPr bwMode="auto">
          <a:xfrm>
            <a:off x="6192838" y="6119813"/>
            <a:ext cx="2230437" cy="144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defTabSz="863600">
              <a:defRPr sz="800" smtClean="0"/>
            </a:lvl1pPr>
          </a:lstStyle>
          <a:p>
            <a:pPr>
              <a:defRPr/>
            </a:pPr>
            <a:fld id="{4D7A566A-4492-4FA5-95FD-7EF414F6D8CB}" type="slidenum">
              <a:rPr lang="de-DE">
                <a:solidFill>
                  <a:prstClr val="black"/>
                </a:solidFill>
              </a:rPr>
              <a:pPr>
                <a:defRPr/>
              </a:pPr>
              <a:t>‹Nr.›</a:t>
            </a:fld>
            <a:endParaRPr lang="de-DE">
              <a:solidFill>
                <a:prstClr val="black"/>
              </a:solidFill>
            </a:endParaRPr>
          </a:p>
        </p:txBody>
      </p:sp>
      <p:pic>
        <p:nvPicPr>
          <p:cNvPr id="7" name="Picture 14"/>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4284663" y="215900"/>
            <a:ext cx="3924300" cy="906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2541738"/>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Lst>
  <p:timing>
    <p:tnLst>
      <p:par>
        <p:cTn id="1" dur="indefinite" restart="never" nodeType="tmRoot"/>
      </p:par>
    </p:tnLst>
  </p:timing>
  <p:hf sldNum="0" hdr="0" dt="0"/>
  <p:txStyles>
    <p:titleStyle>
      <a:lvl1pPr algn="l" defTabSz="863600" rtl="0" eaLnBrk="0" fontAlgn="base" hangingPunct="0">
        <a:lnSpc>
          <a:spcPts val="2900"/>
        </a:lnSpc>
        <a:spcBef>
          <a:spcPct val="0"/>
        </a:spcBef>
        <a:spcAft>
          <a:spcPct val="0"/>
        </a:spcAft>
        <a:defRPr sz="2200" b="1" kern="1200">
          <a:solidFill>
            <a:schemeClr val="tx1"/>
          </a:solidFill>
          <a:latin typeface="Arial" charset="0"/>
          <a:ea typeface="+mj-ea"/>
          <a:cs typeface="+mj-cs"/>
        </a:defRPr>
      </a:lvl1pPr>
      <a:lvl2pPr algn="l" defTabSz="863600" rtl="0" eaLnBrk="0" fontAlgn="base" hangingPunct="0">
        <a:lnSpc>
          <a:spcPts val="2900"/>
        </a:lnSpc>
        <a:spcBef>
          <a:spcPct val="0"/>
        </a:spcBef>
        <a:spcAft>
          <a:spcPct val="0"/>
        </a:spcAft>
        <a:defRPr sz="2200" b="1">
          <a:solidFill>
            <a:schemeClr val="tx1"/>
          </a:solidFill>
          <a:latin typeface="Arial" charset="0"/>
        </a:defRPr>
      </a:lvl2pPr>
      <a:lvl3pPr algn="l" defTabSz="863600" rtl="0" eaLnBrk="0" fontAlgn="base" hangingPunct="0">
        <a:lnSpc>
          <a:spcPts val="2900"/>
        </a:lnSpc>
        <a:spcBef>
          <a:spcPct val="0"/>
        </a:spcBef>
        <a:spcAft>
          <a:spcPct val="0"/>
        </a:spcAft>
        <a:defRPr sz="2200" b="1">
          <a:solidFill>
            <a:schemeClr val="tx1"/>
          </a:solidFill>
          <a:latin typeface="Arial" charset="0"/>
        </a:defRPr>
      </a:lvl3pPr>
      <a:lvl4pPr algn="l" defTabSz="863600" rtl="0" eaLnBrk="0" fontAlgn="base" hangingPunct="0">
        <a:lnSpc>
          <a:spcPts val="2900"/>
        </a:lnSpc>
        <a:spcBef>
          <a:spcPct val="0"/>
        </a:spcBef>
        <a:spcAft>
          <a:spcPct val="0"/>
        </a:spcAft>
        <a:defRPr sz="2200" b="1">
          <a:solidFill>
            <a:schemeClr val="tx1"/>
          </a:solidFill>
          <a:latin typeface="Arial" charset="0"/>
        </a:defRPr>
      </a:lvl4pPr>
      <a:lvl5pPr algn="l" defTabSz="863600" rtl="0" eaLnBrk="0" fontAlgn="base" hangingPunct="0">
        <a:lnSpc>
          <a:spcPts val="2900"/>
        </a:lnSpc>
        <a:spcBef>
          <a:spcPct val="0"/>
        </a:spcBef>
        <a:spcAft>
          <a:spcPct val="0"/>
        </a:spcAft>
        <a:defRPr sz="2200" b="1">
          <a:solidFill>
            <a:schemeClr val="tx1"/>
          </a:solidFill>
          <a:latin typeface="Arial"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defTabSz="863600" rtl="0" eaLnBrk="0" fontAlgn="base" hangingPunct="0">
        <a:lnSpc>
          <a:spcPts val="2100"/>
        </a:lnSpc>
        <a:spcBef>
          <a:spcPct val="0"/>
        </a:spcBef>
        <a:spcAft>
          <a:spcPct val="0"/>
        </a:spcAft>
        <a:buFont typeface="Arial" charset="0"/>
        <a:defRPr sz="1500" kern="1200">
          <a:solidFill>
            <a:schemeClr val="tx1"/>
          </a:solidFill>
          <a:latin typeface="Arial" charset="0"/>
          <a:ea typeface="+mn-ea"/>
          <a:cs typeface="+mn-cs"/>
        </a:defRPr>
      </a:lvl1pPr>
      <a:lvl2pPr marL="222250" indent="-220663"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2pPr>
      <a:lvl3pPr marL="428625" indent="-204788"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3pPr>
      <a:lvl4pPr marL="650875" indent="-220663"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4pPr>
      <a:lvl5pPr marL="868363" indent="-215900" algn="l" defTabSz="863600" rtl="0" eaLnBrk="0" fontAlgn="base" hangingPunct="0">
        <a:lnSpc>
          <a:spcPts val="2100"/>
        </a:lnSpc>
        <a:spcBef>
          <a:spcPct val="0"/>
        </a:spcBef>
        <a:spcAft>
          <a:spcPct val="0"/>
        </a:spcAft>
        <a:buFont typeface="Arial" charset="0"/>
        <a:buChar char="»"/>
        <a:defRPr sz="15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elplatzhalter 1"/>
          <p:cNvSpPr>
            <a:spLocks noGrp="1"/>
          </p:cNvSpPr>
          <p:nvPr>
            <p:ph type="title"/>
          </p:nvPr>
        </p:nvSpPr>
        <p:spPr bwMode="auto">
          <a:xfrm>
            <a:off x="510045" y="468013"/>
            <a:ext cx="5720006" cy="1080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de-DE" dirty="0" smtClean="0"/>
              <a:t>Titelmasterformat durch Klicken bearbeiten</a:t>
            </a:r>
          </a:p>
        </p:txBody>
      </p:sp>
      <p:sp>
        <p:nvSpPr>
          <p:cNvPr id="1027" name="Textplatzhalter 2"/>
          <p:cNvSpPr>
            <a:spLocks noGrp="1"/>
          </p:cNvSpPr>
          <p:nvPr>
            <p:ph type="body" idx="1"/>
          </p:nvPr>
        </p:nvSpPr>
        <p:spPr bwMode="auto">
          <a:xfrm>
            <a:off x="510045" y="1764048"/>
            <a:ext cx="7694180" cy="3924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6" name="Foliennummernplatzhalter 5"/>
          <p:cNvSpPr>
            <a:spLocks noGrp="1"/>
          </p:cNvSpPr>
          <p:nvPr>
            <p:ph type="sldNum" sz="quarter" idx="4"/>
          </p:nvPr>
        </p:nvSpPr>
        <p:spPr bwMode="auto">
          <a:xfrm>
            <a:off x="5967528" y="6090164"/>
            <a:ext cx="2230697" cy="144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lvl1pPr algn="r" defTabSz="863508">
              <a:defRPr sz="800">
                <a:solidFill>
                  <a:prstClr val="black"/>
                </a:solidFill>
                <a:latin typeface="Arial" charset="0"/>
                <a:cs typeface="Arial" charset="0"/>
              </a:defRPr>
            </a:lvl1pPr>
          </a:lstStyle>
          <a:p>
            <a:pPr fontAlgn="auto">
              <a:spcBef>
                <a:spcPts val="0"/>
              </a:spcBef>
              <a:spcAft>
                <a:spcPts val="0"/>
              </a:spcAft>
              <a:defRPr/>
            </a:pPr>
            <a:fld id="{99538923-3AAE-4F03-959E-8104F088ACBA}" type="slidenum">
              <a:rPr lang="de-DE"/>
              <a:pPr fontAlgn="auto">
                <a:spcBef>
                  <a:spcPts val="0"/>
                </a:spcBef>
                <a:spcAft>
                  <a:spcPts val="0"/>
                </a:spcAft>
                <a:defRPr/>
              </a:pPr>
              <a:t>‹Nr.›</a:t>
            </a:fld>
            <a:endParaRPr lang="de-DE" dirty="0"/>
          </a:p>
        </p:txBody>
      </p:sp>
      <p:pic>
        <p:nvPicPr>
          <p:cNvPr id="1029" name="Picture 10" descr="UniHei_Logo_4C_small"/>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77572" y="216006"/>
            <a:ext cx="1726653" cy="906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0" name="Bild 6"/>
          <p:cNvPicPr>
            <a:picLocks noChangeAspect="1"/>
          </p:cNvPicPr>
          <p:nvPr userDrawn="1"/>
        </p:nvPicPr>
        <p:blipFill>
          <a:blip r:embed="rId7" cstate="print">
            <a:extLst>
              <a:ext uri="{28A0092B-C50C-407E-A947-70E740481C1C}">
                <a14:useLocalDpi xmlns:a14="http://schemas.microsoft.com/office/drawing/2010/main" val="0"/>
              </a:ext>
            </a:extLst>
          </a:blip>
          <a:srcRect l="12852" t="17712" r="14273" b="19777"/>
          <a:stretch>
            <a:fillRect/>
          </a:stretch>
        </p:blipFill>
        <p:spPr bwMode="auto">
          <a:xfrm>
            <a:off x="216019" y="5869659"/>
            <a:ext cx="1224108" cy="394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129219"/>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Lst>
  <p:hf hdr="0" dt="0"/>
  <p:txStyles>
    <p:titleStyle>
      <a:lvl1pPr algn="l" defTabSz="862517" rtl="0" eaLnBrk="0" fontAlgn="base" hangingPunct="0">
        <a:spcBef>
          <a:spcPct val="0"/>
        </a:spcBef>
        <a:spcAft>
          <a:spcPct val="0"/>
        </a:spcAft>
        <a:defRPr sz="3000" b="1" kern="1200">
          <a:solidFill>
            <a:schemeClr val="tx1"/>
          </a:solidFill>
          <a:latin typeface="Arial" charset="0"/>
          <a:ea typeface="+mj-ea"/>
          <a:cs typeface="+mj-cs"/>
        </a:defRPr>
      </a:lvl1pPr>
      <a:lvl2pPr algn="l" defTabSz="862517" rtl="0" eaLnBrk="0" fontAlgn="base" hangingPunct="0">
        <a:spcBef>
          <a:spcPct val="0"/>
        </a:spcBef>
        <a:spcAft>
          <a:spcPct val="0"/>
        </a:spcAft>
        <a:defRPr sz="2200" b="1">
          <a:solidFill>
            <a:schemeClr val="tx1"/>
          </a:solidFill>
          <a:latin typeface="Arial" charset="0"/>
        </a:defRPr>
      </a:lvl2pPr>
      <a:lvl3pPr algn="l" defTabSz="862517" rtl="0" eaLnBrk="0" fontAlgn="base" hangingPunct="0">
        <a:spcBef>
          <a:spcPct val="0"/>
        </a:spcBef>
        <a:spcAft>
          <a:spcPct val="0"/>
        </a:spcAft>
        <a:defRPr sz="2200" b="1">
          <a:solidFill>
            <a:schemeClr val="tx1"/>
          </a:solidFill>
          <a:latin typeface="Arial" charset="0"/>
        </a:defRPr>
      </a:lvl3pPr>
      <a:lvl4pPr algn="l" defTabSz="862517" rtl="0" eaLnBrk="0" fontAlgn="base" hangingPunct="0">
        <a:spcBef>
          <a:spcPct val="0"/>
        </a:spcBef>
        <a:spcAft>
          <a:spcPct val="0"/>
        </a:spcAft>
        <a:defRPr sz="2200" b="1">
          <a:solidFill>
            <a:schemeClr val="tx1"/>
          </a:solidFill>
          <a:latin typeface="Arial" charset="0"/>
        </a:defRPr>
      </a:lvl4pPr>
      <a:lvl5pPr algn="l" defTabSz="862517" rtl="0" eaLnBrk="0" fontAlgn="base" hangingPunct="0">
        <a:spcBef>
          <a:spcPct val="0"/>
        </a:spcBef>
        <a:spcAft>
          <a:spcPct val="0"/>
        </a:spcAft>
        <a:defRPr sz="2200" b="1">
          <a:solidFill>
            <a:schemeClr val="tx1"/>
          </a:solidFill>
          <a:latin typeface="Arial" charset="0"/>
        </a:defRPr>
      </a:lvl5pPr>
      <a:lvl6pPr marL="457151" algn="ctr" rtl="0" eaLnBrk="1" fontAlgn="base" hangingPunct="1">
        <a:spcBef>
          <a:spcPct val="0"/>
        </a:spcBef>
        <a:spcAft>
          <a:spcPct val="0"/>
        </a:spcAft>
        <a:defRPr sz="4400">
          <a:solidFill>
            <a:schemeClr val="tx1"/>
          </a:solidFill>
          <a:latin typeface="Calibri" pitchFamily="34" charset="0"/>
        </a:defRPr>
      </a:lvl6pPr>
      <a:lvl7pPr marL="914302" algn="ctr" rtl="0" eaLnBrk="1" fontAlgn="base" hangingPunct="1">
        <a:spcBef>
          <a:spcPct val="0"/>
        </a:spcBef>
        <a:spcAft>
          <a:spcPct val="0"/>
        </a:spcAft>
        <a:defRPr sz="4400">
          <a:solidFill>
            <a:schemeClr val="tx1"/>
          </a:solidFill>
          <a:latin typeface="Calibri" pitchFamily="34" charset="0"/>
        </a:defRPr>
      </a:lvl7pPr>
      <a:lvl8pPr marL="1371453" algn="ctr" rtl="0" eaLnBrk="1" fontAlgn="base" hangingPunct="1">
        <a:spcBef>
          <a:spcPct val="0"/>
        </a:spcBef>
        <a:spcAft>
          <a:spcPct val="0"/>
        </a:spcAft>
        <a:defRPr sz="4400">
          <a:solidFill>
            <a:schemeClr val="tx1"/>
          </a:solidFill>
          <a:latin typeface="Calibri" pitchFamily="34" charset="0"/>
        </a:defRPr>
      </a:lvl8pPr>
      <a:lvl9pPr marL="1828604" algn="ctr" rtl="0" eaLnBrk="1" fontAlgn="base" hangingPunct="1">
        <a:spcBef>
          <a:spcPct val="0"/>
        </a:spcBef>
        <a:spcAft>
          <a:spcPct val="0"/>
        </a:spcAft>
        <a:defRPr sz="4400">
          <a:solidFill>
            <a:schemeClr val="tx1"/>
          </a:solidFill>
          <a:latin typeface="Calibri" pitchFamily="34" charset="0"/>
        </a:defRPr>
      </a:lvl9pPr>
    </p:titleStyle>
    <p:bodyStyle>
      <a:lvl1pPr algn="l" defTabSz="862517" rtl="0" eaLnBrk="0" fontAlgn="base" hangingPunct="0">
        <a:lnSpc>
          <a:spcPts val="2102"/>
        </a:lnSpc>
        <a:spcBef>
          <a:spcPct val="0"/>
        </a:spcBef>
        <a:spcAft>
          <a:spcPct val="0"/>
        </a:spcAft>
        <a:buFont typeface="Arial" pitchFamily="34" charset="0"/>
        <a:defRPr sz="1500" kern="1200">
          <a:solidFill>
            <a:schemeClr val="tx1"/>
          </a:solidFill>
          <a:latin typeface="Arial" charset="0"/>
          <a:ea typeface="+mn-ea"/>
          <a:cs typeface="+mn-cs"/>
        </a:defRPr>
      </a:lvl1pPr>
      <a:lvl2pPr marL="222004" indent="-220505" algn="l" defTabSz="862517" rtl="0" eaLnBrk="0" fontAlgn="base" hangingPunct="0">
        <a:lnSpc>
          <a:spcPts val="2102"/>
        </a:lnSpc>
        <a:spcBef>
          <a:spcPct val="0"/>
        </a:spcBef>
        <a:spcAft>
          <a:spcPct val="0"/>
        </a:spcAft>
        <a:buFont typeface="Arial" pitchFamily="34" charset="0"/>
        <a:buChar char="–"/>
        <a:defRPr sz="1500" kern="1200">
          <a:solidFill>
            <a:schemeClr val="tx1"/>
          </a:solidFill>
          <a:latin typeface="Arial" charset="0"/>
          <a:ea typeface="+mn-ea"/>
          <a:cs typeface="+mn-cs"/>
        </a:defRPr>
      </a:lvl2pPr>
      <a:lvl3pPr marL="427509" indent="-204004" algn="l" defTabSz="862517" rtl="0" eaLnBrk="0" fontAlgn="base" hangingPunct="0">
        <a:lnSpc>
          <a:spcPts val="2102"/>
        </a:lnSpc>
        <a:spcBef>
          <a:spcPct val="0"/>
        </a:spcBef>
        <a:spcAft>
          <a:spcPct val="0"/>
        </a:spcAft>
        <a:buFont typeface="Arial" pitchFamily="34" charset="0"/>
        <a:buChar char="•"/>
        <a:defRPr sz="1500" kern="1200">
          <a:solidFill>
            <a:schemeClr val="tx1"/>
          </a:solidFill>
          <a:latin typeface="Arial" charset="0"/>
          <a:ea typeface="+mn-ea"/>
          <a:cs typeface="+mn-cs"/>
        </a:defRPr>
      </a:lvl3pPr>
      <a:lvl4pPr marL="649513" indent="-220505" algn="l" defTabSz="862517" rtl="0" eaLnBrk="0" fontAlgn="base" hangingPunct="0">
        <a:lnSpc>
          <a:spcPts val="2102"/>
        </a:lnSpc>
        <a:spcBef>
          <a:spcPct val="0"/>
        </a:spcBef>
        <a:spcAft>
          <a:spcPct val="0"/>
        </a:spcAft>
        <a:buFont typeface="Arial" pitchFamily="34" charset="0"/>
        <a:buChar char="–"/>
        <a:defRPr sz="1500" kern="1200">
          <a:solidFill>
            <a:schemeClr val="tx1"/>
          </a:solidFill>
          <a:latin typeface="Arial" charset="0"/>
          <a:ea typeface="+mn-ea"/>
          <a:cs typeface="+mn-cs"/>
        </a:defRPr>
      </a:lvl4pPr>
      <a:lvl5pPr marL="867017" indent="-214505" algn="l" defTabSz="862517" rtl="0" eaLnBrk="0" fontAlgn="base" hangingPunct="0">
        <a:lnSpc>
          <a:spcPts val="2102"/>
        </a:lnSpc>
        <a:spcBef>
          <a:spcPct val="0"/>
        </a:spcBef>
        <a:spcAft>
          <a:spcPct val="0"/>
        </a:spcAft>
        <a:buFont typeface="Arial" pitchFamily="34" charset="0"/>
        <a:buChar char="»"/>
        <a:defRPr sz="1500" kern="1200">
          <a:solidFill>
            <a:schemeClr val="tx1"/>
          </a:solidFill>
          <a:latin typeface="Arial" charset="0"/>
          <a:ea typeface="+mn-ea"/>
          <a:cs typeface="+mn-cs"/>
        </a:defRPr>
      </a:lvl5pPr>
      <a:lvl6pPr marL="2514332" indent="-228576" algn="l" defTabSz="91430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83" indent="-228576" algn="l" defTabSz="91430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634" indent="-228576" algn="l" defTabSz="91430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785" indent="-228576" algn="l" defTabSz="91430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302" rtl="0" eaLnBrk="1" latinLnBrk="0" hangingPunct="1">
        <a:defRPr sz="1800" kern="1200">
          <a:solidFill>
            <a:schemeClr val="tx1"/>
          </a:solidFill>
          <a:latin typeface="+mn-lt"/>
          <a:ea typeface="+mn-ea"/>
          <a:cs typeface="+mn-cs"/>
        </a:defRPr>
      </a:lvl1pPr>
      <a:lvl2pPr marL="457151" algn="l" defTabSz="914302" rtl="0" eaLnBrk="1" latinLnBrk="0" hangingPunct="1">
        <a:defRPr sz="1800" kern="1200">
          <a:solidFill>
            <a:schemeClr val="tx1"/>
          </a:solidFill>
          <a:latin typeface="+mn-lt"/>
          <a:ea typeface="+mn-ea"/>
          <a:cs typeface="+mn-cs"/>
        </a:defRPr>
      </a:lvl2pPr>
      <a:lvl3pPr marL="914302" algn="l" defTabSz="914302" rtl="0" eaLnBrk="1" latinLnBrk="0" hangingPunct="1">
        <a:defRPr sz="1800" kern="1200">
          <a:solidFill>
            <a:schemeClr val="tx1"/>
          </a:solidFill>
          <a:latin typeface="+mn-lt"/>
          <a:ea typeface="+mn-ea"/>
          <a:cs typeface="+mn-cs"/>
        </a:defRPr>
      </a:lvl3pPr>
      <a:lvl4pPr marL="1371453" algn="l" defTabSz="914302" rtl="0" eaLnBrk="1" latinLnBrk="0" hangingPunct="1">
        <a:defRPr sz="1800" kern="1200">
          <a:solidFill>
            <a:schemeClr val="tx1"/>
          </a:solidFill>
          <a:latin typeface="+mn-lt"/>
          <a:ea typeface="+mn-ea"/>
          <a:cs typeface="+mn-cs"/>
        </a:defRPr>
      </a:lvl4pPr>
      <a:lvl5pPr marL="1828604" algn="l" defTabSz="914302" rtl="0" eaLnBrk="1" latinLnBrk="0" hangingPunct="1">
        <a:defRPr sz="1800" kern="1200">
          <a:solidFill>
            <a:schemeClr val="tx1"/>
          </a:solidFill>
          <a:latin typeface="+mn-lt"/>
          <a:ea typeface="+mn-ea"/>
          <a:cs typeface="+mn-cs"/>
        </a:defRPr>
      </a:lvl5pPr>
      <a:lvl6pPr marL="2285756" algn="l" defTabSz="914302" rtl="0" eaLnBrk="1" latinLnBrk="0" hangingPunct="1">
        <a:defRPr sz="1800" kern="1200">
          <a:solidFill>
            <a:schemeClr val="tx1"/>
          </a:solidFill>
          <a:latin typeface="+mn-lt"/>
          <a:ea typeface="+mn-ea"/>
          <a:cs typeface="+mn-cs"/>
        </a:defRPr>
      </a:lvl6pPr>
      <a:lvl7pPr marL="2742907" algn="l" defTabSz="914302" rtl="0" eaLnBrk="1" latinLnBrk="0" hangingPunct="1">
        <a:defRPr sz="1800" kern="1200">
          <a:solidFill>
            <a:schemeClr val="tx1"/>
          </a:solidFill>
          <a:latin typeface="+mn-lt"/>
          <a:ea typeface="+mn-ea"/>
          <a:cs typeface="+mn-cs"/>
        </a:defRPr>
      </a:lvl7pPr>
      <a:lvl8pPr marL="3200058" algn="l" defTabSz="914302" rtl="0" eaLnBrk="1" latinLnBrk="0" hangingPunct="1">
        <a:defRPr sz="1800" kern="1200">
          <a:solidFill>
            <a:schemeClr val="tx1"/>
          </a:solidFill>
          <a:latin typeface="+mn-lt"/>
          <a:ea typeface="+mn-ea"/>
          <a:cs typeface="+mn-cs"/>
        </a:defRPr>
      </a:lvl8pPr>
      <a:lvl9pPr marL="3657209" algn="l" defTabSz="91430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hyperlink" Target="http://homepage.univie.ac.at/Franz.Embacher/Lehre/aussermathAnw/Google.html" TargetMode="Externa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9.xml"/><Relationship Id="rId1" Type="http://schemas.openxmlformats.org/officeDocument/2006/relationships/slideLayout" Target="../slideLayouts/slideLayout3.xml"/><Relationship Id="rId4" Type="http://schemas.openxmlformats.org/officeDocument/2006/relationships/hyperlink" Target="http://www.thumbshots.com/Throw/Ranking.aspx"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hyperlink" Target="http://www.thumbshots.com/Throw/Ranking.aspx"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hyperlink" Target="http://www.wolframalpha.com/"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37.jpeg"/><Relationship Id="rId4" Type="http://schemas.openxmlformats.org/officeDocument/2006/relationships/image" Target="../media/image36.jpeg"/></Relationships>
</file>

<file path=ppt/slides/_rels/slide46.xml.rels><?xml version="1.0" encoding="UTF-8" standalone="yes"?>
<Relationships xmlns="http://schemas.openxmlformats.org/package/2006/relationships"><Relationship Id="rId3" Type="http://schemas.openxmlformats.org/officeDocument/2006/relationships/hyperlink" Target="http://www.ub.uni-heidelberg.de/schulung" TargetMode="Externa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2"/>
          <p:cNvSpPr>
            <a:spLocks noGrp="1"/>
          </p:cNvSpPr>
          <p:nvPr>
            <p:ph type="ctrTitle"/>
          </p:nvPr>
        </p:nvSpPr>
        <p:spPr>
          <a:xfrm>
            <a:off x="130122" y="3240087"/>
            <a:ext cx="8207375" cy="1980542"/>
          </a:xfrm>
        </p:spPr>
        <p:txBody>
          <a:bodyPr/>
          <a:lstStyle/>
          <a:p>
            <a:pPr eaLnBrk="1" hangingPunct="1">
              <a:lnSpc>
                <a:spcPct val="90000"/>
              </a:lnSpc>
              <a:spcBef>
                <a:spcPts val="425"/>
              </a:spcBef>
            </a:pPr>
            <a:r>
              <a:rPr lang="de-DE" sz="3200" dirty="0" smtClean="0">
                <a:solidFill>
                  <a:srgbClr val="C61826"/>
                </a:solidFill>
              </a:rPr>
              <a:t>Basiskurs für ein nachhaltiges Studium</a:t>
            </a:r>
            <a:r>
              <a:rPr lang="de-DE" dirty="0" smtClean="0"/>
              <a:t/>
            </a:r>
            <a:br>
              <a:rPr lang="de-DE" dirty="0" smtClean="0"/>
            </a:br>
            <a:r>
              <a:rPr lang="de-DE" dirty="0" smtClean="0"/>
              <a:t/>
            </a:r>
            <a:br>
              <a:rPr lang="de-DE" dirty="0" smtClean="0"/>
            </a:br>
            <a:r>
              <a:rPr lang="de-DE" sz="1800" dirty="0"/>
              <a:t>UB-Block </a:t>
            </a:r>
            <a:r>
              <a:rPr lang="de-DE" altLang="de-DE" sz="1800" dirty="0"/>
              <a:t>Teil 1: Was können Google und die </a:t>
            </a:r>
            <a:r>
              <a:rPr lang="de-DE" altLang="de-DE" sz="1800" dirty="0" smtClean="0"/>
              <a:t>Wikipedia...</a:t>
            </a:r>
            <a:r>
              <a:rPr lang="de-DE" altLang="de-DE" sz="1800" dirty="0"/>
              <a:t>und was nicht</a:t>
            </a:r>
            <a:br>
              <a:rPr lang="de-DE" altLang="de-DE" sz="1800" dirty="0"/>
            </a:br>
            <a:r>
              <a:rPr lang="de-DE" dirty="0" smtClean="0"/>
              <a:t/>
            </a:r>
            <a:br>
              <a:rPr lang="de-DE" dirty="0" smtClean="0"/>
            </a:br>
            <a:endParaRPr lang="de-DE" dirty="0"/>
          </a:p>
        </p:txBody>
      </p:sp>
      <p:sp>
        <p:nvSpPr>
          <p:cNvPr id="3" name="AutoShape 4" descr="data:image/jpeg;base64,/9j/4AAQSkZJRgABAQAAAQABAAD/2wCEAAkGBhMSERUUExQWFRUWGBwZGRgXGRoaHBofIBsbHBoYGBkaHSYgGx0jGhoaHy8gIyopLCwsGB4xNTAqNSYrLCkBCQoKDgoOFw4OGTUkHCI1MzU1MzUvNTUxNTEvNSw1MDUzNTYpNDU1NTUqNTUxLzYrNCssMyopNSw0NSkvNCsxMP/AABEIALYBFQMBIgACEQEDEQH/xAAcAAACAwEBAQEAAAAAAAAAAAAFBgADBAcCAQj/xAA/EAABAgQEBAQDBgYBAwUBAAABAhEAAyExBAUSQQZRYXETIoGRMqGxB0JSwdHwFCMzYuHxgnKSshU0osLDJP/EABgBAQEBAQEAAAAAAAAAAAAAAAACAQQD/8QAIhEBAQACAQMEAwAAAAAAAAAAAAECAxEEMUEhYZHREiJR/9oADAMBAAIRAxEAPwDhsSJEgJEiRICRIkSAkSLZGFUt2FBc7DqTtBTAS5KDVJmqbeiQW5XNeftAYcFlkyaWSBXdRAHo9/SLpeGlpuFzC+3lT8637QckcPTpyvONNKFW3QJu1YJ4ThWWCxJWoJq9A+30NYBa8RKaJlIFqlOonnVRNY+yJs0ksr0AY9Wbf9IfpWFQgDySwlxX8zFOIzfDSCSwfkEjVWjE/nABsmyvETE6QClKi+pR8xpQPcDpBaRw+UGs5YLtcq9K2gRjuMphpKGgG56mrcoX8Tmq1F1KWVPUuW9tiD9IB9XICE1mFhzof24in/1aUzlyTdnP7LfSFXCT8QsMFK/ETcf6j1Nxc5JSlUwhUywDODZy3p+xAbsyySXOrKmBJ/CsmtDQPzgQvhaeC+h2ANCD7czGlM5MlWmZNOs3AZg/MxSvOihJKFzPKoCvIuaEUNt9oDKcnmV8itmBBH7/AMiL5PD08F9BcVr058v9Rpl8SCYfOohWyqg02o4+XKNEriOcBUBaXsWB5iorvADsZlM4OTLWHOz8rxTJxk1DJTMWlIrv+7Qwy+K5beZKkF+4dv06RoRnUhSmKkMaajTpV+vL8oBfVmiiwWJcwEN50j1Y7btGTFJkLP8ATXKpdB1DqdKq/OHSdgpawky0y3JuLAVFhcxVP4dkK2IBHM9q+sAmDJNX9OYhfQnQrsyv1jFi8DMlFpiFJPUfQ7w4Yjg81Mtb8gaHevtGSYrESAUTEeJLay6i1CDAKcSDs7DYab8LyFksyqoPV7p+cDswyqZJLLFNlCqT2UKQGOJEiQEiRIkBIkSJASJEiQEiRIkBIkSLsNhFTCyRapOwHMwFQEb5GXhJHiO/4E/F68vr2jVhsKRSS5UfvtXqEj7sFcNlKZafEXYVI2P6l+UBVluRzMQA5EuX90CgB6A1PcwwysBIww1WUWqpv+TcngRj+IJlQgaUhy4uQzH1vaBqpylt5lEjne4oecAyTeKk7AKCXt8qnvGDF8Uqc6Bsw7deR/bwIlSgdRVQAc/QHrWMqRQVPXbrAb52Pmk1XypanJtqxYjCzFJACSCreheh+XSKcTpCQtXmYMzaSVbDt1raLMFncyZNUEMEAUSKeo5n9YCnHZenDgeJMClkOEprRz8R2PTpBKbw2ibh/FlTEpSbvX0pYgjaFfMMT4itZubvDVw1O14GbLBSDLOqvIsXPsawGfhyRLlzhLKVLK3BU7JbduXcwZ4imyZcxASwIZRV3YafkCWhMw+YqlzfEZ2JH16esb0TZgKCs6gsAgsdVi3rTtAEuK8qklKMQg6jMuSoafKALDn3jBhcNqwUx7GYNLdAbm7VavKKpPirSkIStkmtGRUV1bOWjOnFzHMsqCQbAfCSHG3ygJleUomTkpJOgEaiNwzuOlDGDMcQFzVqFiokdnp8oZsulhOGUJZBmFKkl3DP5Sqtx12rGUfZzmBTqThlLSzgoKVP2ALwATDBSkrdXlSnUxPUAMObn6xT46udOW3tBbEZHNkSJpnS1y1hSE6VpKaFzR72EBYAjh83I0hQs9Ulj+lII4HiKYlKiDqCWobgWBDdd+cLsbcukFSZrbI96gt8vlAN2A4ulr+IlKmsbdQ4v8oKYXHy5pcGgDByDyZ+rxzCLcPiVILpJBgH/MOHkTX0slQeo36DkXgAjxZDoYLR96Wqo7n60jNKzOakBYmFKT+Iu/Nh+7wRyvGJmlitClKLnUdB5UehPR94AZisulTQ8h0r3kq//Mm/Y1gOtBBYhiLgw8YrI0LdUs6tNWZlJ7iBOMyxQSPESVpPwzBVQ9dxWx9IBbiRficKUVuk2I3/AEPSKICRIkSAkSJEgJEiR7lSyogCpMB6w+HKzyAqTy/fKGjK8k1gO6JQNiKqOxVzO24rFORZOmYXUP5aLlv6hfb1oBDNPxwlI8RSG00Skcu3PrAe8UuVh5XnSA/woTcl7l39o85dw3PxTLmsmWRQEMQH+6nYd4+cM5H/ABazPnDUhyUg3elAzMI6QEJ06G+EU9A7dIBckcOy5ctaESwDpqCHehr8tucA15XKlqCTLuHChV/em0dAmSRWrGwPmFG+sLOZ5Y4uA5pUMXDtU3ptAKasikuWKg73A7U68x0jNM4eUn4FBVBRmI50O9DaC6woE6gXFCD+hHKPYD896/IFxtSsArnDeJrlzBpWUko5Ok2BNt4GZSDJnDWm16i1KO7ekN2YYATUuH1JaxDm1ut4DzSJWp1oU1tQc70oKwATiAkT1UAFwKUfm27xt4Nn6ZxQoHRMTpI+cbJXEHnUVy5a6aSSmrANU3YflGIY1ioIARq1VTVXUBRqB2pAbswwGFWzTSlIFHS5fcvQEevtGtXhqwiJCXWtAcKKWJBJ8ou1xA6bkM4SUKNElLhwzB99qmM2W4hCQdXiFQdtK9IFCyhcljtAMuZ45SMAEMy7L01a+wqD+kAcqlomSp2qW60JC0qL7M4SPY+vWLchlYmbOKZJGtYuqgLVqT39Xj6vFeAtSDLSJkvVVKlMFG4uxT/b2gBeGxSgpKvMCFMFVdSeTF3294fsj46Xg5plhKly6nTR0kXDnb6QlnHpABEuoZtRJCd3FjUu/OM65hcq1HUS5DP835wDZxlxGrMtKFESg6VDVYFiBqIs4+kL+M+z+fLSV+JJUkb62fs4rGEzSSx/3u9L0+kbJS/GJBUlASPKNj/b6mA8SuE0lGo4mVS4DkDlWlTA6dh1Sh5Fcio2qKhv3cwWwKkgELFlAgk0pYAV3o8FuDpqDmCAseUk3AIruxDc6QCbKxabLQFB3LEg9WO3tD/guDMunoQqUqZZyNYrzckBmP5w/wCJ+zzK/NNVJTUk1Upj1bVY9o55xRKw8qY2HSqUlLsASxrs5s5cmAz8acLASfElKGmTQpowBaxG9qQgx0fKcQgyZ2FxCw8xOoLU5DqFDStKQEnfZviRL1oUiYa+VJNuhbcbFoAVkuZLlg6SxBd9m3CulHhuy7MxOHl8syxSbKG7cow5RwVNOGWtSFJJSfKXCtSS6SBy0kj2hfQtQW7sQQwJND/iAZs14ddJVKTpf4kGoI6dezQlYnDaah9Nq3B5GOh5LnwnOiY2oAdArZxAziHIzVYA1feFgtPYb/pAI8SLcRKANKpNj+R6xVASJEiQEgnlmEJTQOtZZPRL+Y+tveBqUuQBvDbwxhHnKUmujygVHRwQ/UwDPl8hCUpQAKCgtyBXvvAyRKOPxaZaXCEku1gHckjraCeLllCZimPwMCxBbcEgNBL7OsmSJa5zkKJ0pVegqaM9z8oBp8GRIQkKKZaAdIegNPcGNKCFJSQSzXSq46EUPpzgXxRgteHIB1EMoUL3Y/UxsSgISgCgSAkP2b6x5zK/nZ4deWrXOnx2S/tbZZ7Tj7XOA1XoXtU8j7n3EZ8Vl5UPK4Sq4P8A9n2Bf2jWiSly4a7cgRsR1aBWeYrwpClJdKmCQCEkGrWNbPs1IrLKYS5Xw8dGnLqNmOrDvlZPkLxeDIDL8z01NZz5biooYEfwzOOp9tn9IccOiZNkDxUhK2BZJIoehcB0/N4X89ydUo6kOG9AeYLOAX5xsvM5TswuvK4Xx/OwYoE1boS3LmxLwvcV5YUjxUv1F79OXIwal5qCPMNJBelHLcv0gRxDjvESSNKUi6nbswF+gEagvYRRSXKX1WBFDt9NjBdOBlSVOsgkgkJFWswPy9oETcykEABCmBqaB/7gAaHtHrw1E+QKVqDg1JIP+ducAw5nxH/EylAMnTpZD/EA/lp1NhC7JkuQVAhzyf8AYZvaNU7JpstGpaVEA1DWPNyKbQQUuV4DlCATQXKlcjuzAwG/KZU2QJWKI8STK8gBA5nZ6kOK/pAfiXFyZ0zxJPl1+ZSCGAJuzdd+kYJcxmRqKQVV+Wwhz+zbIZGKnLE4PoSSlBN63LVLNYc6wCToZhvTan+Iv/h/WgrpsL92tDrx9wnIlTkDDJOpSXVLSCdPWlv8QrnKJ6UGYUK0pd1Uowcv35QGZElBop0lg7gm52rv05R8n5epNlW2pS1twxjRi56ZhCkoSlQDkgtq7hmFo8lNfK17Fv1gPE+UqaDMpceVLXah01LFr84+rx4QpC0uVgABLbig9LmPSU2WNJUm1W+TXePc3FEuVpYmj6rbluTwHRuD5E3FITMnzfKfhQzjk9OTN7wxz+HZKyfFCFsGYgnb+2Of/Z9nJ/8AbmYEA1lg7nkPneOoYPJFKQFCcaPaw2NPrAcw+0DhkSHnSQfBcAoLkh2ZuQLN/uDHBWYpnYYJIAmILEfmd9hDRxLlbyJoWSQEkqKjR2pTcvYRybgvGmVjAFqbU6SFUd7EiA6wuTts3ej/AFtHKftFyREmehSBpBFam427x1qXszN0D97dN6Qh/ae3goZnBaxPeA51IWUnW4BSzAGvf6Q9ZZmKcRKckBSaEXrz6vHPZhA3r+7C0F8gxpkzQ5OlQY9uwHOA+5/k2mZ5QdMw0HJfpt+sLK0EEg0ILGOoZvgxOllINQKFrEVBflHOcwQX1G7sruN/UfQwGOJEiQGrLB/MB/C6v+0E/UQ68L4b+UKVWSaU6hq1rCZlzfzCfwfVSR9HjofDoAky9Ngk9d6kbwG3MJpCCHYnyip6UY7dI2cLYmZKkBLOCVKAc87uB9RGLMlhSUh3daTQg0b90gjhksgbUpfu/t2EAWVnNiUtyL/IEU3sWjRKzBZooAg7U0kih53gOF3BG3IsoMK/OPsuZpJUkgUDM5D9atAGFZugA6goOLjn1HXnH1eIQvw9TK0nUkG7l2rYsCT39ICqXqIAIDdQW7C43qIgn6bFnNDtaoI2veMs57qxyuF5xvqaCoJDpqPV+pYjvQXjPjpDoKbgijOFb+23MQMkY82KSDZ71Pc3uPSCJlBgPvNuk1bZxT1jUueZhhRL8RRBaW5UKgsH0kcnpHP8zzQzlAlKUgBgE2u7nrHUuKMM+tEpWlatJ/4v5hpOx/d4Q864YmeOfCSkoUaMQAKWbbeAC5dgFTpqJaPiUW/U+gjrfC+TyMEkai5DjxFUBBNmFhvCFkfCeK8aUtGgFKwXKh5WL6iOVNofMw4fxM2UZRxCVFatRKk6XFCEAbMdyS7wG7EYZONUQlX8lB8xSQdSmoCGqLepMesRkst9XhjUwckagWIqHuRC/g8cvAK8Ochx8WpJGmxYg7jmLil4J4viiWopCVBQUHKksSkcgKdvSAD5/wAHJQVzQpmrpKWarkO7Wr3hVw85SFapZUhQNSkkGvMpv8to6Bm2ZgSXSUrMwKSyzpVuFEpezfOEnKp2lSQACpyCCQHOzAv8ucBvyvN8RIX4rKWZgNVAqLVdyX+sVYziicsTNS/KsuUCz7gOXb/Mbs7xypKQcRMKCoOmVK062pVTCm4ret2hOnZwkrJEpOnqVan5lT/KAIYPEaFEs+9Tfcim9X/WNWMUk+dDFLfC2nSSKu47M8VZdgkYhC1SdSVS06lyyXp95SSbpHI1jL/Fipr2Na8+ggNshDMTRnZqv23rFU9dUuSU7uLVufY/rHmSsgHtSvKzhnUa/OLMLgpkxKlga2uHZQAHxVsKfWAL4Hh5EyWVS5g8QCmkWf7rbHr0ghk/2gYvBqMmaBMCVN5nJp1F/bnALKKKZE7wz/yAq7hzt1j3isgn6yogzKjzIqk2uR9DAFuIOPsRiQpKQmWkguAdLkGFbE4oqX4jqB7ueheL8ry1U6b4SrkF9m3rXaop1jVn/DP8Mz1Cnqx5fveAN4PjnEy5YC0BZ/FajXJtClxVxHMnqGphRwGttTuzx7xM+YtMtJVswFqBg35xgzLDGbilS5Yt5Q9AAkMSTsKEwGCQokgRsQWd/eh+ZtF68rCBpT/MW/mIsOg5948iV5vMGPsRXlAOWUYzxEpXQeXSbP5bO/SFbiXCaZ62qJjrHcdPcQa4VmVWig+8E0fkX948cYo0+ErkeW3L9mARokWT5elShyJESA1ZdLdM3okf+Qjo2UqaSgAgHw3b50pQ0jnOXJJTNA/A/wD8k9DHQ8hmkyUAMXDX203p2gPWbTXTKLBtQ682tBfCTElIc07+jh2IgBng04dDvRYHsew23+UFuH0fy1JKrGjl6bNRwf1gCRSkOzKASLPQ832iooZyzp5v1b3FPePTbi9A6W51J9o+qCtIt32PcXr+cB9mlJubs3TZVxs/OPk5XlIIdzcdi5cHZ48rlKpdiTevIFy7bR9QliS9ri3rX9tAfdLCrUe7j6vS3ziybxKmQlQmKJIDABnuNrHuCIDZvnyJIYM99LhQrvsR9DAXB5HjMxVrSg6Nlksm+3MUtAD824hmTsQJyXGioflTnT0gvL4ikzGExOg70JTYWJqmvKkV5x9ns/DyCohKgmqtJCm6Hf394UFJY0Li1g4FmLXEB0TLc7lhbhepg5DF2swDMe4P5RTO43ab5JZu1b7jYVN6do5+Z4enl6Cg97iLUYhQIYmlX1F771APeAO53nMzFTEuHAcAANe1HNKdYpwk9SQToSsWJqNNQSW3Ng8ecrWJyUoSkqmaiVKLWZgCL0u8MsvhJLE6zYvpSFehFCGAPW8ADx+PlzCBLS27kuexLvSgr1j3lUqX4sta1ApBYgByDYbAG+z/ACinPcsMuaEhNKbh+Vt33FYH4OSJikoI0gkDb5ejWDQDRn3BMvENNTO0qYJqCpJADAhy4NqdYDyPs5USdU1wBdKd+rx1/LcME4aVIEtJlpLigB1EfFe/e0KnHOEm4RMrESlafEKwoB2GliSwDN1esAEyPAy8BKWtVSoFlKA81KJAB59488H5NLnBU6YkVUWBe+5bpWF6fjJs+YkzFFTnSUlywO7BwGhq4PzKUjxMPqsp0ElnB2qRUHbeAKZlwtIXLITLTLVsQmrjfVv2jnpwq5bqKVpqUm4c/wBwe3elI6hjs5lSkFa16RyYHsAl6l45bi8cqZMWvWWWpw77mzWtv0gK1o0pb3Hwn1AsO25EX4PO50lCkoX5VEKIFapNC7HpR41Jy3EYhlCUpTDSShChYdHEfMwwk6UQqZLXKKQGJSU1DsXsTaAP8KJTNxBmgqBKApVAKqN4Yc+wXiSFszprWoLbMOnrCbw5n4lTVGaoETGBVy5Uao5R0EJ1J6bGhfrWpvAciSNRCdJd2D/lWp/xBDASpZn4lCXSsgss1/6khLWd4L8VZciTMQsKCQ4aWHu9VBwwsIxYTIJiMTqT5kLBW5fe6T9IA7wblIMl1MTqL2O9KP3jLxrw2hKPGSn4SNQFAR279YZcillEnQUuQS21HpGPjLGBGFWFAEqokW+XvAIPDc0CeK3CqOOT7QU4xI8AMWAPfb5QIyCW89JsACX9KwX4wX/JSakP+VoBKzEfzFNux9wDEiZiR4hbp9BEgL8mJeYx0vLVs9mP5Q88KKJk9iKhrHo1IQ8nP80DmFCnVJENvCa3lzQ6nCQas/JhSA1cVSynDkOaLBYm7vSsEeH5zoSTUFA/Su/PfaBvEU8qw6iNVFgXaw7WicPznlotSn4rc+UA1l2uC1Wb8zWPgLqJZi1uYa16l9ukfUIPQhwRfcWY0AjZgMtPxEtXpyp6bQFKJZLsFdk036CsAeI85Mr+WlypQvSj2Je1IfDIZLBLBwaVYgMSA/b3jni8tONzHw0kpGrzln8od6PQFoD3wfwJMxi0zZymkpLarFbPQG3SkdhOCSEJlyxoQAwbs1vaBuOzKTgsMUoshLAVTtQqa28JI+01HhqT4cyYkPVISlIYUdTu9IBjzXFJlyFS1KIExJ1rUH09a0rUMfSON5rlkpHmlTkzE1qDX2H+4I5jxbOmBUqUrTLnEAoTqJVahKquTtW0auJcbh5eDkYUSQiehitShXsFOSQaHZoBLWWry2Nh63exaL8J5iyD1YlhSu9HZ49YTDFawA7kitHHN/36x9mYclZCXNWDM6tncdoA9wVPCZ7KoVpLGoL8jXzDv8of0O/q4DMWvXnQt6Ry5GRz0gHw1BjRVb9N3AhzyDDzJ8sSp2tKfiBCmVXZRLEPAUZ9JTNnJ01TLcKerFrApckip7wMx2RTFTgqUhSUp+Eqoe7GzdyekdIwPD8tEspA0gWrt1IHy6+sef4GWw8tQdLEinKmzfiHqICjhzOymR//AFyiSipCVByP7dVdrQs8c8RDH4hJA0S5aAJcs3AIdRKgb8x0F2hyXIXMSyjqRc2On6kjY1ZoVsVwdLALakgF2BZjSx9AOVIBLkE4ac5qwskuCCNiXHJ79oELmVLFJD/eobmte/zh0lcMoO6tQJHmtvZjV/WAmZ8NTJSdaSJiRV2ZujOzCAyYOQubRJqNyQ5BuxH16RTOlrCwFsASH96mg5fWKfFWCCnykcjpvvy9jHxM8k6lnUN9wfW8B3jMMSMPIlGStKJQQGYAAsP1b1i7L8UZiFHEaDLIuuo9Wp7xx3MOI14iTJw5YIlDSlhU8gaNRo94DHTZcvwtZCJhYFWxehJfnAPOe/Zjh8QlS8ErStIJ0v8Ay1FnbmkuOvpC9wxnRlL/AIXEBQWlWlJIYhqM+/SkOXCMycqaEz2RMSkHqsHdLtToOUY/ta4ZK0JxcpHmlgBZFCQDRRIrQ8vWAqznJ0zwnW5YuNuXVzSKZOVLlhgzNYKc06wK4U4iEwCXNICm8pUS5G1YZkAFmBI5BP8Av5QHzAkpGkoUA9Khvq8JfH2aCZMTJAUNB8zNfbe0PRBFgH6lveveOe8dYlP8UlleZKPNy5j1FIDHwnhUmcs/hSz3uebcou42nnyJBuT15APG7gvC6ZKlkKUVHmBbt63gXxNiNWIQkAMgOajav0EAq48/zF/9Rj5FS1uSTvWJAW4GbpmIVyUD84beGfLPmIJoyhzdjRncGEuGTDY3w5yJoBZaQqnNtKx7vAM+eYErkLSl3Hmaz267tCtkeZeGogkhJu37I3MPqfMlKwHNwDWho1KwhcSZeZE4tVKvMlgfa/eA6nkGGC0CY5URQMBRgGPsfnGnO8f4K5CjTzebdwzH6/KEngLiHQrw5i2Spr1Yj13EP+NlpmKT4iQtKOdb/I2A9IjZLljxj3dXSbNerbMt05x9eZPeWPGd45MqStQo4uk7vSjgNZqwC+y1AViZpcumWrYGpUG9hSkD+OsyoUJsEgskdGAYWEYfsnxik44ItrSRVh27l4tynLPSZqlp+ElwAFCod6g9DQiFPKvs/wATiZuhTpkguWrq52arUBPOOizcjmTJxUfKh+nKhbkHO0FvDRh8OdKXUhJILE7VNi5332gORYjASctzLxG1okMdK28ytNWc1ILB4HTsYvM8bNUlCULWGSD8ICQ21XI36x8zzEy8RiAQpSZa3WxLKUXsrlUO3WLeBcDLViiJiSpUvzgEqALAsD0cim8BgTkmIkpXpQspDhS0kt12HVy8GOGcIJcgL0sVeZ0gl9huCDezx1TK8xM5RQUJEvSxH3TzBDEFw9I59JlgM1EgMA9hZLAEH9iArxuIIKNKSdStLEszn5Nt8o6Zk+Rp8MLTLU4QH1kPrNX1C4tSm8c1xLAancvQE2INQQ31jt+GxMkSpQek5OoEG5YPXnAc/wA0xJKj8QYl+Y6Py/X1jEkkl3LAMGuD3NbbQ84rhJK6yylizPUj1q/q7wq5lgTLmlKF6g7E6SEk/wBpFGcdOTwGeQopIqac6lu507d9oOYrJyuT4mjUw5A7MQ2xrfpF+E4amaQzd03G/bo0O8vDgICQGDNAcNxsoBRaj2G72ajFn73uIzTkblq0G5PQO/UXJjbn6UoxK0eVkkjyk0O3a5jHMnancVoWq5O3X2a0AmZ7lWiaAHOo+VLkkV9xWGRXB01GHZOGJmzEhy7s/Ivdv3SB/E2NMtUrSz1cjfm7m9Y6bwnjTMkSsRM+Ip082ajP1EBxDE5bOkkpmylJG7p278+/SIrFTlhMrSqhoybnZqR2LiXHJmEaZZIBrbzDcFJ2jRw9wvh1NiBLZSjV6FLcx8qQHnh2ZORIkzJyApfhhJ1B1BjQEmr9YL4PHpxImIWkDUCLsCDccoMpkpAAc/vm8BcyxcnBomTlOGqn5sAGaA4Tmkr+HnLQHGhZAYOWB/KCWXcYzkjSohfJyRt+x3gbn+bJnLUrSXJKnNqnoG9IEy1/h+QgG7EccT1gpSkIPOob0P6QqzFFa2otSjWpLk9I+Yic34dRu6bevODfCeXaz4jBkm5D1tTk3OAacNLTIlBIcBCa+YgOBXvHPsXOJ8WYd/KH5qvX/pBht4ux5SkIf4hWoNPrVoR8x8qUIo/xqbmbD0SB7wGCJEiQEgtgla5BADqlK1C3wqYG/JTH1gTGvLMb4U1K2cWUOYNCPaAdOGsyKglBLMCR1PL2i7ibLROkhaQ5Q5atuTDnC4T4U2igA+tCgHvUMKUr7w2ZRmInI++6W1iiR3sXem8AhYdehT2a9CfT3jq3BvEUubL0KI1pSzkFiGvU15G8KefcM6yVyUh7qQ9zzHWFs4iZKIBdJD0Y051IgGXi7MkqxK0hZKSySRtV+16U5wOyrGnD41Cln+msE77sbcx+UYEzApyCom9hfk5rblFImKFS471b07/WA/RWIQVhMyUf5ag4qCTVz7wRxQMySEguFguTsDszWc7WjiXCH2izcIyFjXLckDcPcj1HLaOi4P7T8KsaiVJa4713Z6/WAHZ39neFTLMwBSFMGCfhc3ICqPenyinJsjRVMtGlTXJCjSlXpy/SCGP49wCqTXULhxSxZgDy9oDY/wC1SUgaMNJPIKWGAHMDav0gDPEmZjB4dMhOk4ieWH4gD8SqP+2hcTKbnyJHID2aE/D4qcvEeMrXMmO5Knrtd7EUA6w0jMBTyl9gWDmuxv8A6gPOYykpKZhDpQfMFEuQQxHLdxa0F8l4pxGHUlIT4uH/AAF7HZJshXY1gD5prghkMxDXa+qleZj2ZulWhHxL06QQAKHSPKeb36XgOwcPcVYWaD4cxKVMD4cxTLY9yx5PHubipaStlSEMQQpSge9AX3hYxP2foEnx5ywFM6AkEkm9wd+go0K2KwOhTKKhShY2N7GhakB1bD8WSkFXizsPLSBQeKD3UKuR0aBHFv2kS0ymwpMwqFZiaBIO7nf0hSynhPx5f9JU0DzUFANgKBz+loGcYYDwNImP4agySQWfoaHZtOxvAYP4YzjqnKLhTpq+zhTP5o37F0k7MSGHI1qPcRRLliYgP4eogPsaDZy+14hmpRRT2o7f+VAb0LQC5xomqFEOlmce9X+tYdOB/tDkiQiRiCUlHl1CoI/uIFO0J2aYWdPmulZSBRKGJAtUUa/IRolcLquZrk3SUl/QcoDqUzJETTqkqS1HYuK126xpyfLVSVFfiMHqlxo6mtP9xzXD5bMl1kTdINh8Pobt/mBGZnFKJ8UzVJNSyiof9tKPAdezji6RIQV60rVshCg7/MbRxbiTiaZi1KMxRBBoAaAcgOX6QOnqWmjqIrQFQHqGoYxzFv8Ad9z+3gPiF0qCo2ewY82v6xYJeipLFgW+Y6H8orLCqv8AX+Hi/D4KbPUAlLg7iveu0BnlJWtYAckndvrcQ/YWSMPJ8zhKRVjU7l+v+Ix5RlUuQBQKWTVVGHO4Bo0AuIc2Ew+Gn4E/Ep/iL32gKMVjTNnlRU6fiIeyRVi9qfWAWLxBmLUs/eL9ukEsVPKJN6zaddIv6E/QwHgJEiRICRIkSAYMnV48rwh/UQ5QeablPoa+p5RMJilSZmpxdlC9jUesA5E4oUFJLEFwYNTUpmoM6WkCoExF2OxA/Cb9IBowGcS1ArKzqH3aO3WrH0giESp6HWkHVZw5P6d454ieUKCgWG3T90hkyzitJSEzfKBuPb51tAW5pwaANUhWm/lJv2N784A4mSuUnw5krSQp3IJJ5vse8P8AKxCVgKQr2YFt6C19+cUY5I+8zAc3NKvbcesBz4sXKfLS249b37xqweDWo6Uu5alqVuDUvBifl0iY2mbpPVgbbOO0e8lwow6yZikhx5VPqd+bWo8B9wHCJFVkAg2tsadINy8sl0+8aV5ftnjzNzmUD/UDP90ejm3aPpxxUkiSEgAEFSn9BpFa9TAXysK6SdYYmyWoO+5BakfVLcKHlcAc33v0erwNyIEayoAkGwIo24GxNukbpUoTQWbS5dndXQkn5bwFC0kIJQG1GgDUPPqLmLcryx5yXrpUCTcnTzNgYw5VKXqmOVaQSlILWc+wB5QcwtAQ4cuXHS3tAdK4a4xkBCkzpiZakqZIWWZLBvNa7+8YuO+EE4zEYSYlgEzE/wAR5gAqUfM/91Qzjn0jmub4FakiYHEwG2xS9QRv6/KGvIMVNmYBCQEqMieqQAt6oUxRbkQfaAes242w2DEvxSUhQdKUodk2DsWDm0cx4wzFeMBIDSxM8RKSBUH7patb0qC8U8RTjOzPFk+ZMqYlCUqPl8iWFC9b+8eZiaVNQKJJPyHekAOwUrzaqhTMfvMx506M0asXikgA66vbn6H1isKJLbXpbn+9w0Y8LKAGugUss7u3Tr8oD4vPfOUpQpaWqw0sx2elP0i6VjkqdRCyBsp0kejt67xmC1J1pWH8QshncciC/Jy8e1yCVJGsjTUG3Ri/PlaAJ4fEBQHO2k9SOX1j6/JiCHOoU7cwO7it4UM2z9SJpSkFADj+0m7gXTWBi+IJyz5yOm4pyMBszFClTlploUz0YEN1SeTx8Rw9PV8TIH93+vzjVL4jQUgK8QkAUen/ABa0fTxHh2fw1qIu5NuoesBbhOE5buS9a0gtOly5Eo2AD339qmFidxgsUkpCBZ7n5/SsBZ+MVMJK1aia1+jbekAUzTP9ZCElpbfdo/uH94wy8ISsSwQxqTQUF/YcuUZUG7B/enoN41Yyd4Uvw/vq+Kx0A1Z+Z35DvAYMwxIWunwpASnsLe9/WM0SJASJEiQEiRIkBI1ZdjzKW4qCGUk2UDcGMsSANzsCNPiy1FcvdgAUvsuMnhvYNW2/uYpy/MVyVakHoQagjkRuIIq8Gb5kK0KdzLWWH/BVj6wFeBx65RdBZ9g7Gu9ngiri2eQACzNYfKB0zL5qWBQTu9+3mBtGftblZ9vUPAbMbmqll1aebsH+nOKJeKW7hR23J+VopWCLFvzpH2UpjR7/ALcwBnK1iZMAo6VB/wC5qk06wzYZJBW6mdlVAr1rttCHLmlCkqSTqB27/wCIb8vztC9JNFWI5i1S3z6QG/LFJUlVQRqNQGcByG+sXT5+lCygl2pSgNqbC79YzrxTAOEprcp9nboPlF6MR4ibpUC/mSaU3EBskEBISKlg9dunOPWEnCYH3DgitDVv3SB0vMJbhrIAel+Rf7v75RRicyMlWtKdaS+tIsA23pz5wBheLGsIc7qBavK3UvbYww8F5TMVKUlNxiJU2hNA6wXF2aE3B8RyZykoTqCv7gwsbEb9OkOfAuaETFSpM5CVK/HTUwdIt5aPACc2lhM3EKoVzJq6WLvQHszRUFA3YKs++9ybx7z7HtNmEkLUFHV4dQXPxJALMDy5Qs4viZK06ZSVKVuWYJ59XcPaA3ycQ6lEu9N2LbdfUR6B1MxH5jn6QNlYjWlqBRD6j90C9dt49YXMZSVF1h3NqggNcM4DiALTJadSXYEWNWsbVu3Kl4jkKNLgdU9huIwTM0B0BkkO7EgdiPQwHxmbJIUxWFObKJSBao3/AMwGDiBaVTlkEMC3l5kAH2gIEqG1IvxBKyKUvZq3L9Y94Sd4YUK+ZJBA+rHlAZwrSapcHmPmIhlgny0/P51iBBJDbnaNUzDJAebM0U+FtSlegoO5gMcxD7W9W+UfZEsrICASdz/naLJ+ZofySh3WSo/Jh6V7xlnY9agxPl/CKD2EBtmYtEn+mQuZuvZHMJf4j/d7QLUp6mPkSAkSJEgJEiRICRIkSAkSJEgJEiRIC6Ri1oLoUpJ6EiCkrMZU4jxkELNNctq/9SCw9iIkSA0ZhkypLEqCkqqOduW0ZcXhwhgeQtHyJAVHD9hv7FqR5lLIV5SRd/rEiQBcZjMKSl226H9PnHnEZkqUWl+VgHAtUPSJEgM+HztctWq5PxA2PQ/WGLDZmiekga0c6JN6lqjcco+RIDKVIkn+Unz1ZamcA9BR4mGl6Xep5uXd2j7EgKFfylqS5ISX6f4irEZomWogSUFRrqdXS4dnj5EgMeLzlaw5oKskUFOg+veM+HJd009W7xIkATTiljyatRIcP+e8D5q/Vn6Ac2/WJEgN6MvSJRmTFHSH8qAH9yYG/wDrCU/0pSUn8SvOfY+UH0iRICmbnU9V5ivSn0jES8SJAfIkSJASJEiQEiRIkBIkSJAf/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de-DE">
              <a:solidFill>
                <a:prstClr val="black"/>
              </a:solidFill>
            </a:endParaRPr>
          </a:p>
        </p:txBody>
      </p:sp>
    </p:spTree>
    <p:extLst>
      <p:ext uri="{BB962C8B-B14F-4D97-AF65-F5344CB8AC3E}">
        <p14:creationId xmlns:p14="http://schemas.microsoft.com/office/powerpoint/2010/main" val="9117994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BC7EEC1F-B778-42C2-8887-BEFF2816613F}" type="slidenum">
              <a:rPr lang="de-DE" altLang="de-DE" sz="1300">
                <a:solidFill>
                  <a:srgbClr val="FFFFFF"/>
                </a:solidFill>
              </a:rPr>
              <a:pPr algn="r" eaLnBrk="1" hangingPunct="1">
                <a:spcBef>
                  <a:spcPct val="0"/>
                </a:spcBef>
                <a:buClrTx/>
                <a:buFontTx/>
                <a:buNone/>
              </a:pPr>
              <a:t>10</a:t>
            </a:fld>
            <a:endParaRPr lang="de-DE" altLang="de-DE" sz="1300">
              <a:solidFill>
                <a:srgbClr val="FFFFFF"/>
              </a:solidFill>
            </a:endParaRP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0689" y="1159535"/>
            <a:ext cx="3120276" cy="259807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2" name="Text Box 3"/>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13316" name="Text Box 4"/>
          <p:cNvSpPr txBox="1">
            <a:spLocks noChangeArrowheads="1"/>
          </p:cNvSpPr>
          <p:nvPr/>
        </p:nvSpPr>
        <p:spPr bwMode="auto">
          <a:xfrm>
            <a:off x="432038" y="1512041"/>
            <a:ext cx="4896455"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Funktionsweise von Suchmaschinen 2</a:t>
            </a:r>
          </a:p>
          <a:p>
            <a:pPr eaLnBrk="1" hangingPunct="1">
              <a:buClrTx/>
              <a:buFontTx/>
              <a:buNone/>
            </a:pPr>
            <a:endParaRPr lang="de-DE" altLang="de-DE" dirty="0"/>
          </a:p>
          <a:p>
            <a:pPr eaLnBrk="1" hangingPunct="1">
              <a:buFont typeface="Arial" charset="0"/>
              <a:buChar char="•"/>
            </a:pPr>
            <a:r>
              <a:rPr lang="de-DE" altLang="de-DE" i="1" dirty="0"/>
              <a:t>Schritt 3: Benutzeranfragen an Index</a:t>
            </a:r>
          </a:p>
          <a:p>
            <a:pPr eaLnBrk="1" hangingPunct="1">
              <a:buClrTx/>
              <a:buFontTx/>
              <a:buNone/>
            </a:pPr>
            <a:r>
              <a:rPr lang="de-DE" altLang="de-DE" dirty="0"/>
              <a:t>	Abgleich des Inhalts des Index mit den Worten aus der Suchanfrage</a:t>
            </a:r>
          </a:p>
          <a:p>
            <a:pPr eaLnBrk="1" hangingPunct="1">
              <a:buClrTx/>
              <a:buFontTx/>
              <a:buNone/>
            </a:pPr>
            <a:endParaRPr lang="de-DE" altLang="de-DE" dirty="0"/>
          </a:p>
          <a:p>
            <a:pPr eaLnBrk="1" hangingPunct="1">
              <a:buFont typeface="Arial" charset="0"/>
              <a:buChar char="•"/>
            </a:pPr>
            <a:r>
              <a:rPr lang="de-DE" altLang="de-DE" i="1" dirty="0"/>
              <a:t>Schritt 4: Ausgabe der Resultate</a:t>
            </a:r>
          </a:p>
          <a:p>
            <a:pPr eaLnBrk="1" hangingPunct="1">
              <a:buClrTx/>
              <a:buFontTx/>
              <a:buNone/>
            </a:pPr>
            <a:r>
              <a:rPr lang="de-DE" altLang="de-DE" dirty="0"/>
              <a:t>	Die Treffer werden in einer sortierten Liste ausgegeben.</a:t>
            </a:r>
          </a:p>
          <a:p>
            <a:pPr eaLnBrk="1" hangingPunct="1">
              <a:buClrTx/>
              <a:buFontTx/>
              <a:buNone/>
            </a:pPr>
            <a:r>
              <a:rPr lang="de-DE" altLang="de-DE" dirty="0"/>
              <a:t>	</a:t>
            </a:r>
            <a:r>
              <a:rPr lang="de-DE" altLang="de-DE" dirty="0">
                <a:latin typeface="Wingdings" charset="2"/>
              </a:rPr>
              <a:t></a:t>
            </a:r>
            <a:r>
              <a:rPr lang="de-DE" altLang="de-DE" dirty="0"/>
              <a:t> Wie wird die Sortierung erstellt?</a:t>
            </a:r>
          </a:p>
          <a:p>
            <a:pPr eaLnBrk="1" hangingPunct="1">
              <a:buClrTx/>
              <a:buFontTx/>
              <a:buNone/>
            </a:pPr>
            <a:endParaRPr lang="de-DE" altLang="de-DE" dirty="0"/>
          </a:p>
          <a:p>
            <a:pPr eaLnBrk="1" hangingPunct="1">
              <a:buClrTx/>
              <a:buFontTx/>
              <a:buNone/>
            </a:pPr>
            <a:endParaRPr lang="de-DE" altLang="de-DE" dirty="0"/>
          </a:p>
        </p:txBody>
      </p:sp>
      <p:pic>
        <p:nvPicPr>
          <p:cNvPr id="1331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0410" y="3757605"/>
            <a:ext cx="3363297" cy="24900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5270905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13316">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13316">
                                            <p:txEl>
                                              <p:pRg st="2" end="2"/>
                                            </p:txEl>
                                          </p:spTgt>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13316">
                                            <p:txEl>
                                              <p:pRg st="3" end="3"/>
                                            </p:txEl>
                                          </p:spTgt>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1331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fill="hold" nodeType="clickEffect">
                                  <p:stCondLst>
                                    <p:cond delay="0"/>
                                  </p:stCondLst>
                                  <p:childTnLst>
                                    <p:set>
                                      <p:cBhvr additive="repl">
                                        <p:cTn id="16" dur="1" fill="hold">
                                          <p:stCondLst>
                                            <p:cond delay="0"/>
                                          </p:stCondLst>
                                        </p:cTn>
                                        <p:tgtEl>
                                          <p:spTgt spid="13316">
                                            <p:txEl>
                                              <p:pRg st="5" end="5"/>
                                            </p:txEl>
                                          </p:spTgt>
                                        </p:tgtEl>
                                        <p:attrNameLst>
                                          <p:attrName>style.visibility</p:attrName>
                                        </p:attrNameLst>
                                      </p:cBhvr>
                                      <p:to>
                                        <p:strVal val="visible"/>
                                      </p:to>
                                    </p:set>
                                  </p:childTnLst>
                                </p:cTn>
                              </p:par>
                              <p:par>
                                <p:cTn id="17" presetID="1" presetClass="entr" fill="hold" nodeType="withEffect">
                                  <p:stCondLst>
                                    <p:cond delay="0"/>
                                  </p:stCondLst>
                                  <p:childTnLst>
                                    <p:set>
                                      <p:cBhvr additive="repl">
                                        <p:cTn id="18" dur="1" fill="hold">
                                          <p:stCondLst>
                                            <p:cond delay="0"/>
                                          </p:stCondLst>
                                        </p:cTn>
                                        <p:tgtEl>
                                          <p:spTgt spid="13316">
                                            <p:txEl>
                                              <p:pRg st="6" end="6"/>
                                            </p:txEl>
                                          </p:spTgt>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1331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fill="hold" nodeType="clickEffect">
                                  <p:stCondLst>
                                    <p:cond delay="0"/>
                                  </p:stCondLst>
                                  <p:childTnLst>
                                    <p:set>
                                      <p:cBhvr additive="repl">
                                        <p:cTn id="24" dur="1" fill="hold">
                                          <p:stCondLst>
                                            <p:cond delay="0"/>
                                          </p:stCondLst>
                                        </p:cTn>
                                        <p:tgtEl>
                                          <p:spTgt spid="1331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70DAB5B8-4378-40AD-AD7F-66A8B126E3A0}" type="slidenum">
              <a:rPr lang="de-DE" altLang="de-DE" sz="1300">
                <a:solidFill>
                  <a:srgbClr val="FFFFFF"/>
                </a:solidFill>
              </a:rPr>
              <a:pPr algn="r" eaLnBrk="1" hangingPunct="1">
                <a:spcBef>
                  <a:spcPct val="0"/>
                </a:spcBef>
                <a:buClrTx/>
                <a:buFontTx/>
                <a:buNone/>
              </a:pPr>
              <a:t>11</a:t>
            </a:fld>
            <a:endParaRPr lang="de-DE" altLang="de-DE" sz="1300">
              <a:solidFill>
                <a:srgbClr val="FFFFFF"/>
              </a:solidFill>
            </a:endParaRPr>
          </a:p>
        </p:txBody>
      </p:sp>
      <p:sp>
        <p:nvSpPr>
          <p:cNvPr id="14338" name="Text Box 2"/>
          <p:cNvSpPr txBox="1">
            <a:spLocks noChangeArrowheads="1"/>
          </p:cNvSpPr>
          <p:nvPr/>
        </p:nvSpPr>
        <p:spPr bwMode="auto">
          <a:xfrm>
            <a:off x="448437" y="1367879"/>
            <a:ext cx="5181458" cy="43816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marL="730250" indent="-27305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lnSpc>
                <a:spcPct val="90000"/>
              </a:lnSpc>
              <a:buClrTx/>
              <a:buFontTx/>
              <a:buNone/>
            </a:pPr>
            <a:r>
              <a:rPr lang="de-DE" altLang="de-DE" b="1" dirty="0"/>
              <a:t>Grundlagen der Treffersortierung </a:t>
            </a:r>
          </a:p>
          <a:p>
            <a:pPr eaLnBrk="1" hangingPunct="1">
              <a:lnSpc>
                <a:spcPct val="90000"/>
              </a:lnSpc>
              <a:buClrTx/>
              <a:buFontTx/>
              <a:buNone/>
            </a:pPr>
            <a:endParaRPr lang="de-DE" altLang="de-DE" b="1" dirty="0"/>
          </a:p>
          <a:p>
            <a:pPr marL="355600" indent="-342900" eaLnBrk="1" hangingPunct="1">
              <a:lnSpc>
                <a:spcPct val="90000"/>
              </a:lnSpc>
              <a:buFont typeface="Arial" panose="020B0604020202020204" pitchFamily="34" charset="0"/>
              <a:buChar char="•"/>
            </a:pPr>
            <a:r>
              <a:rPr lang="de-DE" altLang="de-DE" dirty="0"/>
              <a:t>Page-Rank-Algorithmus (nach Lawrence Page, einem der Gründer von Google)</a:t>
            </a:r>
          </a:p>
          <a:p>
            <a:pPr marL="355600" indent="-342900" eaLnBrk="1" hangingPunct="1">
              <a:lnSpc>
                <a:spcPct val="90000"/>
              </a:lnSpc>
              <a:buFont typeface="Arial" panose="020B0604020202020204" pitchFamily="34" charset="0"/>
              <a:buChar char="•"/>
            </a:pPr>
            <a:r>
              <a:rPr lang="de-DE" altLang="de-DE" dirty="0"/>
              <a:t>Grundidee: Bewertung von Webseiten nach ihrer Verlinkungsstruktur</a:t>
            </a:r>
          </a:p>
          <a:p>
            <a:pPr marL="800100" lvl="1" indent="-342900" eaLnBrk="1" hangingPunct="1">
              <a:lnSpc>
                <a:spcPct val="90000"/>
              </a:lnSpc>
              <a:buFont typeface="Arial" panose="020B0604020202020204" pitchFamily="34" charset="0"/>
              <a:buChar char="•"/>
            </a:pPr>
            <a:r>
              <a:rPr lang="de-DE" altLang="de-DE" dirty="0"/>
              <a:t>Zeigen viele Links auf eine Seite ist sie „wichtig“ und wird hoch gerankt. </a:t>
            </a:r>
          </a:p>
          <a:p>
            <a:pPr marL="800100" lvl="1" indent="-342900" eaLnBrk="1" hangingPunct="1">
              <a:lnSpc>
                <a:spcPct val="90000"/>
              </a:lnSpc>
              <a:buFont typeface="Arial" panose="020B0604020202020204" pitchFamily="34" charset="0"/>
              <a:buChar char="•"/>
            </a:pPr>
            <a:r>
              <a:rPr lang="de-DE" altLang="de-DE" dirty="0"/>
              <a:t>Zusätzlich werden die Links gewichtet: </a:t>
            </a:r>
          </a:p>
          <a:p>
            <a:pPr marL="1257300" lvl="2" indent="-342900" eaLnBrk="1" hangingPunct="1">
              <a:lnSpc>
                <a:spcPct val="90000"/>
              </a:lnSpc>
              <a:buFont typeface="Arial" panose="020B0604020202020204" pitchFamily="34" charset="0"/>
              <a:buChar char="•"/>
            </a:pPr>
            <a:r>
              <a:rPr lang="de-DE" altLang="de-DE" dirty="0"/>
              <a:t>Links von Seiten, die selbst wichtig sind, zählen stärker.</a:t>
            </a:r>
          </a:p>
          <a:p>
            <a:pPr marL="1257300" lvl="2" indent="-342900" eaLnBrk="1" hangingPunct="1">
              <a:lnSpc>
                <a:spcPct val="90000"/>
              </a:lnSpc>
              <a:buFont typeface="Arial" panose="020B0604020202020204" pitchFamily="34" charset="0"/>
              <a:buChar char="•"/>
            </a:pPr>
            <a:r>
              <a:rPr lang="de-DE" altLang="de-DE" dirty="0"/>
              <a:t>Verlinkt eine Seite auf viele andere, zählt der einzelne Link weniger stark.</a:t>
            </a:r>
          </a:p>
          <a:p>
            <a:pPr eaLnBrk="1" hangingPunct="1">
              <a:lnSpc>
                <a:spcPct val="90000"/>
              </a:lnSpc>
              <a:buClrTx/>
              <a:buFontTx/>
              <a:buNone/>
            </a:pPr>
            <a:endParaRPr lang="de-DE" altLang="de-DE" dirty="0"/>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9552" y="1555659"/>
            <a:ext cx="2385211" cy="17100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59571345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14338">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14338">
                                            <p:txEl>
                                              <p:pRg st="2" end="2"/>
                                            </p:txEl>
                                          </p:spTgt>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14338">
                                            <p:txEl>
                                              <p:pRg st="3" end="3"/>
                                            </p:txEl>
                                          </p:spTgt>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14338">
                                            <p:txEl>
                                              <p:pRg st="4" end="4"/>
                                            </p:txEl>
                                          </p:spTgt>
                                        </p:tgtEl>
                                        <p:attrNameLst>
                                          <p:attrName>style.visibility</p:attrName>
                                        </p:attrNameLst>
                                      </p:cBhvr>
                                      <p:to>
                                        <p:strVal val="visible"/>
                                      </p:to>
                                    </p:set>
                                  </p:childTnLst>
                                </p:cTn>
                              </p:par>
                              <p:par>
                                <p:cTn id="13" presetID="1" presetClass="entr" fill="hold" nodeType="withEffect">
                                  <p:stCondLst>
                                    <p:cond delay="0"/>
                                  </p:stCondLst>
                                  <p:childTnLst>
                                    <p:set>
                                      <p:cBhvr additive="repl">
                                        <p:cTn id="14" dur="1" fill="hold">
                                          <p:stCondLst>
                                            <p:cond delay="0"/>
                                          </p:stCondLst>
                                        </p:cTn>
                                        <p:tgtEl>
                                          <p:spTgt spid="14338">
                                            <p:txEl>
                                              <p:pRg st="5" end="5"/>
                                            </p:txEl>
                                          </p:spTgt>
                                        </p:tgtEl>
                                        <p:attrNameLst>
                                          <p:attrName>style.visibility</p:attrName>
                                        </p:attrNameLst>
                                      </p:cBhvr>
                                      <p:to>
                                        <p:strVal val="visible"/>
                                      </p:to>
                                    </p:set>
                                  </p:childTnLst>
                                </p:cTn>
                              </p:par>
                              <p:par>
                                <p:cTn id="15" presetID="1" presetClass="entr" fill="hold" nodeType="withEffect">
                                  <p:stCondLst>
                                    <p:cond delay="0"/>
                                  </p:stCondLst>
                                  <p:childTnLst>
                                    <p:set>
                                      <p:cBhvr additive="repl">
                                        <p:cTn id="16" dur="1" fill="hold">
                                          <p:stCondLst>
                                            <p:cond delay="0"/>
                                          </p:stCondLst>
                                        </p:cTn>
                                        <p:tgtEl>
                                          <p:spTgt spid="14338">
                                            <p:txEl>
                                              <p:pRg st="6" end="6"/>
                                            </p:txEl>
                                          </p:spTgt>
                                        </p:tgtEl>
                                        <p:attrNameLst>
                                          <p:attrName>style.visibility</p:attrName>
                                        </p:attrNameLst>
                                      </p:cBhvr>
                                      <p:to>
                                        <p:strVal val="visible"/>
                                      </p:to>
                                    </p:set>
                                  </p:childTnLst>
                                </p:cTn>
                              </p:par>
                              <p:par>
                                <p:cTn id="17" presetID="1" presetClass="entr" fill="hold" nodeType="withEffect">
                                  <p:stCondLst>
                                    <p:cond delay="0"/>
                                  </p:stCondLst>
                                  <p:childTnLst>
                                    <p:set>
                                      <p:cBhvr additive="repl">
                                        <p:cTn id="18" dur="1" fill="hold">
                                          <p:stCondLst>
                                            <p:cond delay="0"/>
                                          </p:stCondLst>
                                        </p:cTn>
                                        <p:tgtEl>
                                          <p:spTgt spid="14338">
                                            <p:txEl>
                                              <p:pRg st="7" end="7"/>
                                            </p:txEl>
                                          </p:spTgt>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14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AFFFFAC3-0923-4D41-A3BF-17EA0A71D129}" type="slidenum">
              <a:rPr lang="de-DE" altLang="de-DE" sz="1300">
                <a:solidFill>
                  <a:srgbClr val="FFFFFF"/>
                </a:solidFill>
              </a:rPr>
              <a:pPr algn="r" eaLnBrk="1" hangingPunct="1">
                <a:spcBef>
                  <a:spcPct val="0"/>
                </a:spcBef>
                <a:buClrTx/>
                <a:buFontTx/>
                <a:buNone/>
              </a:pPr>
              <a:t>12</a:t>
            </a:fld>
            <a:endParaRPr lang="de-DE" altLang="de-DE" sz="1300">
              <a:solidFill>
                <a:srgbClr val="FFFFFF"/>
              </a:solidFill>
            </a:endParaRPr>
          </a:p>
        </p:txBody>
      </p:sp>
      <p:sp>
        <p:nvSpPr>
          <p:cNvPr id="15362" name="Text Box 2"/>
          <p:cNvSpPr txBox="1">
            <a:spLocks noChangeArrowheads="1"/>
          </p:cNvSpPr>
          <p:nvPr/>
        </p:nvSpPr>
        <p:spPr bwMode="auto">
          <a:xfrm>
            <a:off x="432038" y="1512041"/>
            <a:ext cx="5181458" cy="43816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lnSpc>
                <a:spcPct val="90000"/>
              </a:lnSpc>
              <a:buClrTx/>
              <a:buFontTx/>
              <a:buNone/>
            </a:pPr>
            <a:r>
              <a:rPr lang="de-DE" altLang="de-DE" b="1" dirty="0"/>
              <a:t>Grundlagen der Treffersortierung </a:t>
            </a:r>
          </a:p>
          <a:p>
            <a:pPr eaLnBrk="1" hangingPunct="1">
              <a:lnSpc>
                <a:spcPct val="90000"/>
              </a:lnSpc>
              <a:buClrTx/>
              <a:buFontTx/>
              <a:buNone/>
            </a:pPr>
            <a:endParaRPr lang="de-DE" altLang="de-DE" b="1" dirty="0"/>
          </a:p>
          <a:p>
            <a:pPr eaLnBrk="1" hangingPunct="1">
              <a:lnSpc>
                <a:spcPct val="90000"/>
              </a:lnSpc>
              <a:buClrTx/>
              <a:buFontTx/>
              <a:buNone/>
            </a:pPr>
            <a:endParaRPr lang="de-DE" altLang="de-DE" b="1" dirty="0"/>
          </a:p>
        </p:txBody>
      </p:sp>
      <p:pic>
        <p:nvPicPr>
          <p:cNvPr id="1536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0008" y="4125111"/>
            <a:ext cx="2722740" cy="57151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54027" y="1539042"/>
            <a:ext cx="2385211" cy="17100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5366" name="Text Box 6"/>
          <p:cNvSpPr txBox="1">
            <a:spLocks noChangeArrowheads="1"/>
          </p:cNvSpPr>
          <p:nvPr/>
        </p:nvSpPr>
        <p:spPr bwMode="auto">
          <a:xfrm>
            <a:off x="510045" y="1879552"/>
            <a:ext cx="5103451" cy="4259678"/>
          </a:xfrm>
          <a:prstGeom prst="rect">
            <a:avLst/>
          </a:prstGeom>
          <a:solidFill>
            <a:srgbClr val="FFFFFF"/>
          </a:solidFill>
          <a:ln>
            <a:noFill/>
          </a:ln>
          <a:effectLst/>
          <a:extLs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eaLnBrk="1" hangingPunct="1">
              <a:spcBef>
                <a:spcPct val="0"/>
              </a:spcBef>
              <a:buClrTx/>
              <a:buFontTx/>
              <a:buNone/>
            </a:pPr>
            <a:endParaRPr lang="de-DE" altLang="de-DE" sz="1700" dirty="0"/>
          </a:p>
          <a:p>
            <a:pPr eaLnBrk="1" hangingPunct="1">
              <a:spcBef>
                <a:spcPct val="0"/>
              </a:spcBef>
              <a:buClrTx/>
              <a:buFontTx/>
              <a:buNone/>
            </a:pPr>
            <a:r>
              <a:rPr lang="de-DE" altLang="de-DE" dirty="0" err="1"/>
              <a:t>PR</a:t>
            </a:r>
            <a:r>
              <a:rPr lang="de-DE" altLang="de-DE" baseline="-4000" dirty="0" err="1"/>
              <a:t>i</a:t>
            </a:r>
            <a:r>
              <a:rPr lang="de-DE" altLang="de-DE" dirty="0"/>
              <a:t>:	Page Rank der Seite i</a:t>
            </a:r>
          </a:p>
          <a:p>
            <a:pPr eaLnBrk="1" hangingPunct="1">
              <a:spcBef>
                <a:spcPct val="0"/>
              </a:spcBef>
              <a:buClrTx/>
              <a:buFontTx/>
              <a:buNone/>
            </a:pPr>
            <a:endParaRPr lang="de-DE" altLang="de-DE" dirty="0"/>
          </a:p>
          <a:p>
            <a:pPr eaLnBrk="1" hangingPunct="1">
              <a:spcBef>
                <a:spcPct val="0"/>
              </a:spcBef>
              <a:buClrTx/>
              <a:buFontTx/>
              <a:buNone/>
            </a:pPr>
            <a:r>
              <a:rPr lang="de-DE" altLang="de-DE" dirty="0" err="1"/>
              <a:t>PR</a:t>
            </a:r>
            <a:r>
              <a:rPr lang="de-DE" altLang="de-DE" baseline="-4000" dirty="0" err="1"/>
              <a:t>j</a:t>
            </a:r>
            <a:r>
              <a:rPr lang="de-DE" altLang="de-DE" dirty="0"/>
              <a:t>:	Page Rank der Seite j, die auf i </a:t>
            </a:r>
            <a:r>
              <a:rPr lang="de-DE" altLang="de-DE" dirty="0" smtClean="0"/>
              <a:t>			verweist</a:t>
            </a:r>
            <a:endParaRPr lang="de-DE" altLang="de-DE" dirty="0"/>
          </a:p>
          <a:p>
            <a:pPr eaLnBrk="1" hangingPunct="1">
              <a:spcBef>
                <a:spcPct val="0"/>
              </a:spcBef>
              <a:buClrTx/>
              <a:buFontTx/>
              <a:buNone/>
            </a:pPr>
            <a:endParaRPr lang="de-DE" altLang="de-DE" dirty="0"/>
          </a:p>
          <a:p>
            <a:pPr eaLnBrk="1" hangingPunct="1">
              <a:spcBef>
                <a:spcPct val="0"/>
              </a:spcBef>
              <a:buClrTx/>
              <a:buFontTx/>
              <a:buNone/>
            </a:pPr>
            <a:r>
              <a:rPr lang="de-DE" altLang="de-DE" dirty="0" err="1"/>
              <a:t>C</a:t>
            </a:r>
            <a:r>
              <a:rPr lang="de-DE" altLang="de-DE" baseline="-4000" dirty="0" err="1"/>
              <a:t>j</a:t>
            </a:r>
            <a:r>
              <a:rPr lang="de-DE" altLang="de-DE" dirty="0"/>
              <a:t>:	</a:t>
            </a:r>
            <a:r>
              <a:rPr lang="de-DE" altLang="de-DE" dirty="0" smtClean="0"/>
              <a:t>Gesamtzahl </a:t>
            </a:r>
            <a:r>
              <a:rPr lang="de-DE" altLang="de-DE" dirty="0"/>
              <a:t>der Seiten, auf die j </a:t>
            </a:r>
            <a:r>
              <a:rPr lang="de-DE" altLang="de-DE" dirty="0" smtClean="0"/>
              <a:t>verlinkt</a:t>
            </a:r>
            <a:endParaRPr lang="de-DE" altLang="de-DE" dirty="0"/>
          </a:p>
          <a:p>
            <a:pPr eaLnBrk="1" hangingPunct="1">
              <a:spcBef>
                <a:spcPct val="0"/>
              </a:spcBef>
              <a:buClrTx/>
              <a:buFontTx/>
              <a:buNone/>
            </a:pPr>
            <a:endParaRPr lang="de-DE" altLang="de-DE" dirty="0"/>
          </a:p>
          <a:p>
            <a:pPr eaLnBrk="1" hangingPunct="1">
              <a:spcBef>
                <a:spcPct val="0"/>
              </a:spcBef>
              <a:buClrTx/>
              <a:buFontTx/>
              <a:buNone/>
            </a:pPr>
            <a:r>
              <a:rPr lang="de-DE" altLang="de-DE" dirty="0"/>
              <a:t>N: 	</a:t>
            </a:r>
            <a:r>
              <a:rPr lang="de-DE" altLang="de-DE" dirty="0" smtClean="0"/>
              <a:t>Gesamtzahl </a:t>
            </a:r>
            <a:r>
              <a:rPr lang="de-DE" altLang="de-DE" dirty="0"/>
              <a:t>der Seiten im Index</a:t>
            </a:r>
          </a:p>
          <a:p>
            <a:pPr eaLnBrk="1" hangingPunct="1">
              <a:spcBef>
                <a:spcPct val="0"/>
              </a:spcBef>
              <a:buClrTx/>
              <a:buFontTx/>
              <a:buNone/>
            </a:pPr>
            <a:endParaRPr lang="de-DE" altLang="de-DE" dirty="0"/>
          </a:p>
          <a:p>
            <a:pPr eaLnBrk="1" hangingPunct="1">
              <a:spcBef>
                <a:spcPct val="0"/>
              </a:spcBef>
              <a:buClrTx/>
              <a:buFontTx/>
              <a:buNone/>
            </a:pPr>
            <a:r>
              <a:rPr lang="de-DE" altLang="de-DE" dirty="0"/>
              <a:t>d:	</a:t>
            </a:r>
            <a:r>
              <a:rPr lang="de-DE" altLang="de-DE" dirty="0" smtClean="0"/>
              <a:t>Dämpfungsfaktor</a:t>
            </a:r>
            <a:endParaRPr lang="de-DE" altLang="de-DE" dirty="0"/>
          </a:p>
          <a:p>
            <a:pPr eaLnBrk="1" hangingPunct="1">
              <a:spcBef>
                <a:spcPct val="0"/>
              </a:spcBef>
              <a:buClrTx/>
              <a:buFontTx/>
              <a:buNone/>
            </a:pPr>
            <a:endParaRPr lang="de-DE" altLang="de-DE" dirty="0"/>
          </a:p>
          <a:p>
            <a:pPr eaLnBrk="1" hangingPunct="1">
              <a:spcBef>
                <a:spcPct val="0"/>
              </a:spcBef>
              <a:buClrTx/>
              <a:buFontTx/>
              <a:buNone/>
            </a:pPr>
            <a:endParaRPr lang="de-DE" altLang="de-DE" sz="1700" dirty="0"/>
          </a:p>
          <a:p>
            <a:pPr eaLnBrk="1" hangingPunct="1">
              <a:spcBef>
                <a:spcPct val="0"/>
              </a:spcBef>
              <a:buClrTx/>
              <a:buFontTx/>
              <a:buNone/>
            </a:pPr>
            <a:endParaRPr lang="de-DE" altLang="de-DE" sz="1700" dirty="0"/>
          </a:p>
        </p:txBody>
      </p:sp>
      <p:sp>
        <p:nvSpPr>
          <p:cNvPr id="2" name="Textfeld 1"/>
          <p:cNvSpPr txBox="1">
            <a:spLocks noChangeArrowheads="1"/>
          </p:cNvSpPr>
          <p:nvPr/>
        </p:nvSpPr>
        <p:spPr bwMode="auto">
          <a:xfrm>
            <a:off x="309681" y="5495815"/>
            <a:ext cx="8301733" cy="291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402" tIns="43201" rIns="86402" bIns="43201">
            <a:spAutoFit/>
          </a:bodyPr>
          <a:lstStyle/>
          <a:p>
            <a:pPr algn="l"/>
            <a:r>
              <a:rPr lang="de-DE" altLang="de-DE" sz="1300" dirty="0"/>
              <a:t>Mehr Infos: </a:t>
            </a:r>
            <a:r>
              <a:rPr lang="de-DE" altLang="de-DE" sz="1300" dirty="0">
                <a:hlinkClick r:id="rId5"/>
              </a:rPr>
              <a:t>http://homepage.univie.ac.at/Franz.Embacher/Lehre/aussermathAnw/Google.html </a:t>
            </a:r>
            <a:endParaRPr lang="de-DE" altLang="de-DE" sz="1300" dirty="0"/>
          </a:p>
        </p:txBody>
      </p:sp>
      <p:sp>
        <p:nvSpPr>
          <p:cNvPr id="3" name="Titel 2"/>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389123653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fill="hold" nodeType="afterEffect">
                                  <p:stCondLst>
                                    <p:cond delay="0"/>
                                  </p:stCondLst>
                                  <p:childTnLst>
                                    <p:set>
                                      <p:cBhvr additive="repl">
                                        <p:cTn id="6" dur="1" fill="hold">
                                          <p:stCondLst>
                                            <p:cond delay="0"/>
                                          </p:stCondLst>
                                        </p:cTn>
                                        <p:tgtEl>
                                          <p:spTgt spid="15362">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15365"/>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15364"/>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1536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6F62D5DC-BEE6-4CB3-A81F-20B4BE466384}" type="slidenum">
              <a:rPr lang="de-DE" altLang="de-DE" sz="1300">
                <a:solidFill>
                  <a:srgbClr val="FFFFFF"/>
                </a:solidFill>
              </a:rPr>
              <a:pPr algn="r" eaLnBrk="1" hangingPunct="1">
                <a:spcBef>
                  <a:spcPct val="0"/>
                </a:spcBef>
                <a:buClrTx/>
                <a:buFontTx/>
                <a:buNone/>
              </a:pPr>
              <a:t>13</a:t>
            </a:fld>
            <a:endParaRPr lang="de-DE" altLang="de-DE" sz="1300">
              <a:solidFill>
                <a:srgbClr val="FFFFFF"/>
              </a:solidFill>
            </a:endParaRPr>
          </a:p>
        </p:txBody>
      </p:sp>
      <p:sp>
        <p:nvSpPr>
          <p:cNvPr id="2" name="Titel 1"/>
          <p:cNvSpPr>
            <a:spLocks noGrp="1"/>
          </p:cNvSpPr>
          <p:nvPr>
            <p:ph type="title"/>
          </p:nvPr>
        </p:nvSpPr>
        <p:spPr/>
        <p:txBody>
          <a:bodyPr/>
          <a:lstStyle/>
          <a:p>
            <a:r>
              <a:rPr lang="de-DE" dirty="0"/>
              <a:t>Informationssuche im Internet</a:t>
            </a:r>
          </a:p>
        </p:txBody>
      </p:sp>
      <p:sp>
        <p:nvSpPr>
          <p:cNvPr id="3" name="Inhaltsplatzhalter 2"/>
          <p:cNvSpPr>
            <a:spLocks noGrp="1"/>
          </p:cNvSpPr>
          <p:nvPr>
            <p:ph idx="1"/>
          </p:nvPr>
        </p:nvSpPr>
        <p:spPr/>
        <p:txBody>
          <a:bodyPr/>
          <a:lstStyle/>
          <a:p>
            <a:pPr marL="285750" indent="-285750">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Aber: Page Rank allein reicht noch nicht. Seiten sollen nicht nur „wichtig“ sein, sondern auch zur Suchanfrage passen.</a:t>
            </a:r>
          </a:p>
          <a:p>
            <a:pPr marL="285750" indent="-285750">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Genauer Algorithmus zur Erstellung der Trefferlisten unbekannt</a:t>
            </a:r>
          </a:p>
          <a:p>
            <a:pPr marL="285750" indent="-285750">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Insgesamt über 200 Kriterien, z.B.</a:t>
            </a:r>
          </a:p>
          <a:p>
            <a:pPr lvl="3">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Page Rank</a:t>
            </a:r>
          </a:p>
          <a:p>
            <a:pPr lvl="3">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Wie oft kommen die Suchbegriffe im Dokument vor?</a:t>
            </a:r>
          </a:p>
          <a:p>
            <a:pPr lvl="3">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Kommen die Suchbegriffe in der URL oder im Titel der Seite vor?</a:t>
            </a:r>
          </a:p>
          <a:p>
            <a:pPr lvl="3">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Wie eng beieinander stehen unterschiedliche Suchbegriffe?</a:t>
            </a:r>
          </a:p>
          <a:p>
            <a:pPr lvl="3">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Ist Reihenfolge der Suchbegriffe im Dokument die gleiche wie in der Suchanfrage?</a:t>
            </a:r>
          </a:p>
          <a:p>
            <a:pPr lvl="3">
              <a:buFont typeface="Arial" panose="020B0604020202020204" pitchFamily="34" charset="0"/>
              <a:buChar char="•"/>
            </a:pPr>
            <a:r>
              <a:rPr lang="de-DE" altLang="de-DE" sz="2000" dirty="0">
                <a:latin typeface="Arial" panose="020B0604020202020204" pitchFamily="34" charset="0"/>
                <a:cs typeface="Arial" panose="020B0604020202020204" pitchFamily="34" charset="0"/>
              </a:rPr>
              <a:t>...</a:t>
            </a:r>
          </a:p>
          <a:p>
            <a:endParaRPr lang="de-DE" altLang="de-DE" sz="2000" dirty="0" smtClean="0">
              <a:latin typeface="Arial" panose="020B0604020202020204" pitchFamily="34" charset="0"/>
              <a:cs typeface="Arial" panose="020B0604020202020204" pitchFamily="34" charset="0"/>
            </a:endParaRPr>
          </a:p>
          <a:p>
            <a:r>
              <a:rPr lang="de-DE" altLang="de-DE" sz="2000" dirty="0" smtClean="0">
                <a:latin typeface="Arial" panose="020B0604020202020204" pitchFamily="34" charset="0"/>
                <a:cs typeface="Arial" panose="020B0604020202020204" pitchFamily="34" charset="0"/>
                <a:sym typeface="Wingdings" panose="05000000000000000000" pitchFamily="2" charset="2"/>
              </a:rPr>
              <a:t></a:t>
            </a:r>
            <a:r>
              <a:rPr lang="de-DE" altLang="de-DE" sz="2000" dirty="0" smtClean="0">
                <a:latin typeface="Arial" panose="020B0604020202020204" pitchFamily="34" charset="0"/>
                <a:cs typeface="Arial" panose="020B0604020202020204" pitchFamily="34" charset="0"/>
              </a:rPr>
              <a:t> Später </a:t>
            </a:r>
            <a:r>
              <a:rPr lang="de-DE" altLang="de-DE" sz="2000" dirty="0">
                <a:latin typeface="Arial" panose="020B0604020202020204" pitchFamily="34" charset="0"/>
                <a:cs typeface="Arial" panose="020B0604020202020204" pitchFamily="34" charset="0"/>
              </a:rPr>
              <a:t>(noch etwas) mehr</a:t>
            </a:r>
          </a:p>
          <a:p>
            <a:pPr marL="285750" indent="-285750">
              <a:buFont typeface="Arial" panose="020B0604020202020204" pitchFamily="34" charset="0"/>
              <a:buChar char="•"/>
            </a:pPr>
            <a:endParaRPr lang="de-DE"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57986867"/>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B0BC2530-2A5F-4B3F-86D1-F608099FDCA6}" type="slidenum">
              <a:rPr lang="de-DE" altLang="de-DE" sz="1300">
                <a:solidFill>
                  <a:srgbClr val="FFFFFF"/>
                </a:solidFill>
              </a:rPr>
              <a:pPr algn="r" eaLnBrk="1" hangingPunct="1">
                <a:spcBef>
                  <a:spcPct val="0"/>
                </a:spcBef>
                <a:buClrTx/>
                <a:buFontTx/>
                <a:buNone/>
              </a:pPr>
              <a:t>14</a:t>
            </a:fld>
            <a:endParaRPr lang="de-DE" altLang="de-DE" sz="1300">
              <a:solidFill>
                <a:srgbClr val="FFFFFF"/>
              </a:solidFill>
            </a:endParaRPr>
          </a:p>
        </p:txBody>
      </p:sp>
      <p:sp>
        <p:nvSpPr>
          <p:cNvPr id="16387"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17411"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30200" indent="-330200"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1pPr>
            <a:lvl2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2pPr>
            <a:lvl3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3pPr>
            <a:lvl4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4pPr>
            <a:lvl5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9pPr>
          </a:lstStyle>
          <a:p>
            <a:pPr eaLnBrk="1" hangingPunct="1">
              <a:lnSpc>
                <a:spcPct val="90000"/>
              </a:lnSpc>
              <a:buFont typeface="Arial" charset="0"/>
              <a:buChar char="•"/>
            </a:pPr>
            <a:r>
              <a:rPr lang="de-DE" altLang="de-DE" dirty="0"/>
              <a:t>Googles Treffersortierung ist hilfreich, aber...</a:t>
            </a:r>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ClrTx/>
              <a:buFontTx/>
              <a:buNone/>
            </a:pPr>
            <a:endParaRPr lang="de-DE" altLang="de-DE" dirty="0"/>
          </a:p>
          <a:p>
            <a:pPr eaLnBrk="1" hangingPunct="1">
              <a:lnSpc>
                <a:spcPct val="90000"/>
              </a:lnSpc>
              <a:buFont typeface="Arial" charset="0"/>
              <a:buChar char="•"/>
            </a:pPr>
            <a:r>
              <a:rPr lang="de-DE" altLang="de-DE" dirty="0"/>
              <a:t>...die hohen Trefferzahlen bergen dennoch die Gefahr, dass man relevante Informationen nicht findet.</a:t>
            </a:r>
          </a:p>
          <a:p>
            <a:pPr eaLnBrk="1" hangingPunct="1">
              <a:lnSpc>
                <a:spcPct val="90000"/>
              </a:lnSpc>
              <a:buFont typeface="Wingdings" charset="2"/>
              <a:buChar char=""/>
            </a:pPr>
            <a:r>
              <a:rPr lang="de-DE" altLang="de-DE" dirty="0"/>
              <a:t>Clevere Suchanfragen erhöhen die Wahrscheinlichkeit, dass relevante Webseiten gefunden und hoch gerankt werden.</a:t>
            </a:r>
          </a:p>
        </p:txBody>
      </p:sp>
      <p:pic>
        <p:nvPicPr>
          <p:cNvPr id="1741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9276" y="3108084"/>
            <a:ext cx="4237875" cy="1177532"/>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741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549" y="1905052"/>
            <a:ext cx="4285878" cy="1246534"/>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5252067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17411">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17413"/>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174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17411">
                                            <p:txEl>
                                              <p:pRg st="9" end="9"/>
                                            </p:txEl>
                                          </p:spTgt>
                                        </p:tgtEl>
                                        <p:attrNameLst>
                                          <p:attrName>style.visibility</p:attrName>
                                        </p:attrNameLst>
                                      </p:cBhvr>
                                      <p:to>
                                        <p:strVal val="visible"/>
                                      </p:to>
                                    </p:set>
                                  </p:childTnLst>
                                </p:cTn>
                              </p:par>
                              <p:par>
                                <p:cTn id="15" presetID="1" presetClass="entr" fill="hold" nodeType="withEffect">
                                  <p:stCondLst>
                                    <p:cond delay="0"/>
                                  </p:stCondLst>
                                  <p:childTnLst>
                                    <p:set>
                                      <p:cBhvr additive="repl">
                                        <p:cTn id="16" dur="1" fill="hold">
                                          <p:stCondLst>
                                            <p:cond delay="0"/>
                                          </p:stCondLst>
                                        </p:cTn>
                                        <p:tgtEl>
                                          <p:spTgt spid="174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5C8EB3B2-76AD-4A27-AA16-17F524B8CAEB}" type="slidenum">
              <a:rPr lang="de-DE" altLang="de-DE" sz="1300">
                <a:solidFill>
                  <a:srgbClr val="FFFFFF"/>
                </a:solidFill>
              </a:rPr>
              <a:pPr algn="r" eaLnBrk="1" hangingPunct="1">
                <a:spcBef>
                  <a:spcPct val="0"/>
                </a:spcBef>
                <a:buClrTx/>
                <a:buFontTx/>
                <a:buNone/>
              </a:pPr>
              <a:t>15</a:t>
            </a:fld>
            <a:endParaRPr lang="de-DE" altLang="de-DE" sz="1300">
              <a:solidFill>
                <a:srgbClr val="FFFFFF"/>
              </a:solidFill>
            </a:endParaRPr>
          </a:p>
        </p:txBody>
      </p:sp>
      <p:sp>
        <p:nvSpPr>
          <p:cNvPr id="18435"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sz="2000" b="1" dirty="0"/>
              <a:t>Cleverer Googeln – Tipp 1</a:t>
            </a:r>
          </a:p>
          <a:p>
            <a:endParaRPr lang="de-DE" altLang="de-DE" sz="2000" dirty="0"/>
          </a:p>
          <a:p>
            <a:pPr marL="342900" indent="-342900">
              <a:buFont typeface="Arial" panose="020B0604020202020204" pitchFamily="34" charset="0"/>
              <a:buChar char="•"/>
            </a:pPr>
            <a:r>
              <a:rPr lang="de-DE" altLang="de-DE" sz="2000" dirty="0"/>
              <a:t>Beispiel: Sie suchen Informationen über mögliche Berufe für Physiker.</a:t>
            </a:r>
          </a:p>
          <a:p>
            <a:pPr marL="342900" indent="-342900">
              <a:buFont typeface="Arial" panose="020B0604020202020204" pitchFamily="34" charset="0"/>
              <a:buChar char="•"/>
            </a:pPr>
            <a:endParaRPr lang="de-DE" altLang="de-DE" sz="2000" dirty="0"/>
          </a:p>
          <a:p>
            <a:pPr marL="342900" indent="-342900">
              <a:buFont typeface="Arial" panose="020B0604020202020204" pitchFamily="34" charset="0"/>
              <a:buChar char="•"/>
            </a:pPr>
            <a:r>
              <a:rPr lang="de-DE" altLang="de-DE" sz="2000" dirty="0"/>
              <a:t>Phrasensuche: Festlegung der genauen Abfolge der Suchbegriffe durch die Verwendung von Anführungszeichen</a:t>
            </a:r>
          </a:p>
          <a:p>
            <a:endParaRPr lang="de-DE" altLang="de-DE" dirty="0"/>
          </a:p>
          <a:p>
            <a:endParaRPr lang="de-DE" altLang="de-DE" dirty="0"/>
          </a:p>
          <a:p>
            <a:endParaRPr lang="de-DE" altLang="de-DE" dirty="0"/>
          </a:p>
          <a:p>
            <a:endParaRPr lang="de-DE" altLang="de-DE" dirty="0"/>
          </a:p>
          <a:p>
            <a:endParaRPr lang="de-DE" altLang="de-DE" dirty="0"/>
          </a:p>
          <a:p>
            <a:endParaRPr lang="de-DE" altLang="de-DE" dirty="0"/>
          </a:p>
        </p:txBody>
      </p:sp>
    </p:spTree>
    <p:extLst>
      <p:ext uri="{BB962C8B-B14F-4D97-AF65-F5344CB8AC3E}">
        <p14:creationId xmlns:p14="http://schemas.microsoft.com/office/powerpoint/2010/main" val="356949103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nodePh="1">
                                  <p:stCondLst>
                                    <p:cond delay="0"/>
                                  </p:stCondLst>
                                  <p:endCondLst>
                                    <p:cond evt="begin" delay="0">
                                      <p:tn val="5"/>
                                    </p:cond>
                                  </p:endCondLst>
                                  <p:childTnLst>
                                    <p:set>
                                      <p:cBhvr additive="repl">
                                        <p:cTn id="6" dur="1" fill="hold">
                                          <p:stCondLst>
                                            <p:cond delay="0"/>
                                          </p:stCondLst>
                                        </p:cTn>
                                        <p:tgtEl>
                                          <p:spTgt spid="1843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E40CBBE8-F1DF-4658-BBEB-04D8859F624B}" type="slidenum">
              <a:rPr lang="de-DE" altLang="de-DE" sz="1300">
                <a:solidFill>
                  <a:srgbClr val="FFFFFF"/>
                </a:solidFill>
              </a:rPr>
              <a:pPr algn="r" eaLnBrk="1" hangingPunct="1">
                <a:spcBef>
                  <a:spcPct val="0"/>
                </a:spcBef>
                <a:buClrTx/>
                <a:buFontTx/>
                <a:buNone/>
              </a:pPr>
              <a:t>16</a:t>
            </a:fld>
            <a:endParaRPr lang="de-DE" altLang="de-DE" sz="1300">
              <a:solidFill>
                <a:srgbClr val="FFFFFF"/>
              </a:solidFill>
            </a:endParaRPr>
          </a:p>
        </p:txBody>
      </p:sp>
      <p:sp>
        <p:nvSpPr>
          <p:cNvPr id="18435"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19459"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31788" indent="-331788" algn="l" eaLnBrk="0" hangingPunct="0">
              <a:spcBef>
                <a:spcPts val="500"/>
              </a:spcBef>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1pPr>
            <a:lvl2pPr algn="l" eaLnBrk="0" hangingPunct="0">
              <a:spcBef>
                <a:spcPts val="500"/>
              </a:spcBef>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2pPr>
            <a:lvl3pPr algn="l" eaLnBrk="0" hangingPunct="0">
              <a:spcBef>
                <a:spcPts val="500"/>
              </a:spcBef>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3pPr>
            <a:lvl4pPr algn="l" eaLnBrk="0" hangingPunct="0">
              <a:spcBef>
                <a:spcPts val="500"/>
              </a:spcBef>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4pPr>
            <a:lvl5pPr algn="l" eaLnBrk="0" hangingPunct="0">
              <a:spcBef>
                <a:spcPts val="500"/>
              </a:spcBef>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31788" algn="l"/>
                <a:tab pos="779463" algn="l"/>
                <a:tab pos="1228725" algn="l"/>
                <a:tab pos="1677988" algn="l"/>
                <a:tab pos="2127250" algn="l"/>
                <a:tab pos="2576513" algn="l"/>
                <a:tab pos="3025775" algn="l"/>
                <a:tab pos="3475038" algn="l"/>
                <a:tab pos="3924300" algn="l"/>
                <a:tab pos="4373563" algn="l"/>
                <a:tab pos="4822825" algn="l"/>
                <a:tab pos="5272088" algn="l"/>
                <a:tab pos="5721350" algn="l"/>
                <a:tab pos="6170613" algn="l"/>
                <a:tab pos="6619875" algn="l"/>
                <a:tab pos="7069138" algn="l"/>
                <a:tab pos="7518400" algn="l"/>
                <a:tab pos="7967663" algn="l"/>
                <a:tab pos="8416925" algn="l"/>
                <a:tab pos="8866188" algn="l"/>
                <a:tab pos="9315450" algn="l"/>
              </a:tabLst>
              <a:defRPr sz="2000">
                <a:solidFill>
                  <a:srgbClr val="000000"/>
                </a:solidFill>
                <a:latin typeface="Arial" charset="0"/>
                <a:ea typeface="Microsoft YaHei" charset="-122"/>
              </a:defRPr>
            </a:lvl9pPr>
          </a:lstStyle>
          <a:p>
            <a:pPr eaLnBrk="1" hangingPunct="1">
              <a:buFont typeface="Arial" charset="0"/>
              <a:buChar char="•"/>
            </a:pPr>
            <a:r>
              <a:rPr lang="de-DE" altLang="de-DE" b="1"/>
              <a:t>Cleverer Googeln – Tipp 1</a:t>
            </a:r>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p:txBody>
      </p:sp>
      <p:pic>
        <p:nvPicPr>
          <p:cNvPr id="1946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570" y="1972554"/>
            <a:ext cx="7041622" cy="4368118"/>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itel 3"/>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60427481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19459">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194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832736F4-AB06-4818-BAB0-E5CE50177D60}" type="slidenum">
              <a:rPr lang="de-DE" altLang="de-DE" sz="1300">
                <a:solidFill>
                  <a:srgbClr val="FFFFFF"/>
                </a:solidFill>
              </a:rPr>
              <a:pPr algn="r" eaLnBrk="1" hangingPunct="1">
                <a:spcBef>
                  <a:spcPct val="0"/>
                </a:spcBef>
                <a:buClrTx/>
                <a:buFontTx/>
                <a:buNone/>
              </a:pPr>
              <a:t>17</a:t>
            </a:fld>
            <a:endParaRPr lang="de-DE" altLang="de-DE" sz="1300">
              <a:solidFill>
                <a:srgbClr val="FFFFFF"/>
              </a:solidFill>
            </a:endParaRPr>
          </a:p>
        </p:txBody>
      </p:sp>
      <p:sp>
        <p:nvSpPr>
          <p:cNvPr id="20483"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1</a:t>
            </a:r>
          </a:p>
          <a:p>
            <a:pPr eaLnBrk="1" hangingPunct="1">
              <a:buClrTx/>
              <a:buFontTx/>
              <a:buNone/>
            </a:pPr>
            <a:endParaRPr lang="de-DE" altLang="de-DE" b="1"/>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p:txBody>
      </p:sp>
      <p:pic>
        <p:nvPicPr>
          <p:cNvPr id="2048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9606" y="2026556"/>
            <a:ext cx="6269053" cy="4453620"/>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9462" name="Rechteck 1"/>
          <p:cNvSpPr>
            <a:spLocks noChangeArrowheads="1"/>
          </p:cNvSpPr>
          <p:nvPr/>
        </p:nvSpPr>
        <p:spPr bwMode="auto">
          <a:xfrm>
            <a:off x="1189606" y="2968581"/>
            <a:ext cx="2449716" cy="271507"/>
          </a:xfrm>
          <a:prstGeom prst="rect">
            <a:avLst/>
          </a:prstGeom>
          <a:noFill/>
          <a:ln w="31750" algn="ctr">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86402" tIns="43201" rIns="86402" bIns="43201"/>
          <a:lstStyle/>
          <a:p>
            <a:endParaRPr lang="de-DE" altLang="de-DE"/>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35120018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20483">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204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B59727C8-AF1C-4AE9-8E72-CEC82C618DD4}" type="slidenum">
              <a:rPr lang="de-DE" altLang="de-DE" sz="1300">
                <a:solidFill>
                  <a:srgbClr val="FFFFFF"/>
                </a:solidFill>
              </a:rPr>
              <a:pPr algn="r" eaLnBrk="1" hangingPunct="1">
                <a:spcBef>
                  <a:spcPct val="0"/>
                </a:spcBef>
                <a:buClrTx/>
                <a:buFontTx/>
                <a:buNone/>
              </a:pPr>
              <a:t>18</a:t>
            </a:fld>
            <a:endParaRPr lang="de-DE" altLang="de-DE" sz="1300">
              <a:solidFill>
                <a:srgbClr val="FFFFFF"/>
              </a:solidFill>
            </a:endParaRPr>
          </a:p>
        </p:txBody>
      </p:sp>
      <p:sp>
        <p:nvSpPr>
          <p:cNvPr id="20483"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21507"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sz="2000" b="1" dirty="0"/>
              <a:t>Cleverer Googeln – Tipp </a:t>
            </a:r>
            <a:r>
              <a:rPr lang="de-DE" altLang="de-DE" sz="2000" b="1" dirty="0" smtClean="0"/>
              <a:t>2</a:t>
            </a:r>
          </a:p>
          <a:p>
            <a:endParaRPr lang="de-DE" altLang="de-DE" sz="2000" b="1" dirty="0"/>
          </a:p>
          <a:p>
            <a:pPr marL="342900" indent="-342900">
              <a:buFont typeface="Arial" panose="020B0604020202020204" pitchFamily="34" charset="0"/>
              <a:buChar char="•"/>
            </a:pPr>
            <a:r>
              <a:rPr lang="de-DE" altLang="de-DE" sz="2000" dirty="0" smtClean="0"/>
              <a:t>Beispiel</a:t>
            </a:r>
            <a:r>
              <a:rPr lang="de-DE" altLang="de-DE" sz="2000" dirty="0"/>
              <a:t>: Sie interessieren sich für Erfahrungsberichte zum Studium in Heidelberg von anderen Studenten. </a:t>
            </a:r>
            <a:endParaRPr lang="de-DE" altLang="de-DE" sz="2000" dirty="0" smtClean="0"/>
          </a:p>
          <a:p>
            <a:pPr marL="342900" indent="-342900">
              <a:buFont typeface="Arial" panose="020B0604020202020204" pitchFamily="34" charset="0"/>
              <a:buChar char="•"/>
            </a:pPr>
            <a:endParaRPr lang="de-DE" altLang="de-DE" sz="2000" dirty="0" smtClean="0"/>
          </a:p>
          <a:p>
            <a:pPr marL="342900" indent="-342900">
              <a:buFont typeface="Arial" panose="020B0604020202020204" pitchFamily="34" charset="0"/>
              <a:buChar char="•"/>
            </a:pPr>
            <a:r>
              <a:rPr lang="de-DE" altLang="de-DE" sz="2000" dirty="0" smtClean="0"/>
              <a:t>Es </a:t>
            </a:r>
            <a:r>
              <a:rPr lang="de-DE" altLang="de-DE" sz="2000" dirty="0"/>
              <a:t>kommt auf die Antworten an, nicht auf die </a:t>
            </a:r>
            <a:r>
              <a:rPr lang="de-DE" altLang="de-DE" sz="2000" dirty="0" smtClean="0"/>
              <a:t>Fragen!</a:t>
            </a:r>
          </a:p>
          <a:p>
            <a:pPr marL="342900" indent="-342900">
              <a:buFont typeface="Arial" panose="020B0604020202020204" pitchFamily="34" charset="0"/>
              <a:buChar char="•"/>
            </a:pPr>
            <a:endParaRPr lang="de-DE" altLang="de-DE" sz="2000" dirty="0"/>
          </a:p>
          <a:p>
            <a:pPr marL="342900" indent="-342900">
              <a:buFont typeface="Arial" panose="020B0604020202020204" pitchFamily="34" charset="0"/>
              <a:buChar char="•"/>
            </a:pPr>
            <a:r>
              <a:rPr lang="de-DE" altLang="de-DE" sz="2000" dirty="0" smtClean="0"/>
              <a:t>Überlegen </a:t>
            </a:r>
            <a:r>
              <a:rPr lang="de-DE" altLang="de-DE" sz="2000" dirty="0"/>
              <a:t>Sie, wie die Antwort auf ihre Frage aussieht: Welche Ausdrücke kommen wahrscheinlich vor? Wie würde man die Antwort formulieren?</a:t>
            </a:r>
          </a:p>
          <a:p>
            <a:endParaRPr lang="de-DE" altLang="de-DE" sz="2000" dirty="0"/>
          </a:p>
          <a:p>
            <a:endParaRPr lang="de-DE" altLang="de-DE" sz="2000" dirty="0"/>
          </a:p>
        </p:txBody>
      </p:sp>
    </p:spTree>
    <p:extLst>
      <p:ext uri="{BB962C8B-B14F-4D97-AF65-F5344CB8AC3E}">
        <p14:creationId xmlns:p14="http://schemas.microsoft.com/office/powerpoint/2010/main" val="3720757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nodePh="1">
                                  <p:stCondLst>
                                    <p:cond delay="0"/>
                                  </p:stCondLst>
                                  <p:endCondLst>
                                    <p:cond evt="begin" delay="0">
                                      <p:tn val="5"/>
                                    </p:cond>
                                  </p:endCondLst>
                                  <p:childTnLst>
                                    <p:set>
                                      <p:cBhvr additive="repl">
                                        <p:cTn id="6" dur="1" fill="hold">
                                          <p:stCondLst>
                                            <p:cond delay="0"/>
                                          </p:stCondLst>
                                        </p:cTn>
                                        <p:tgtEl>
                                          <p:spTgt spid="2150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245B4AEC-476B-486A-9D18-9E8855C581A3}" type="slidenum">
              <a:rPr lang="de-DE" altLang="de-DE" sz="1300">
                <a:solidFill>
                  <a:srgbClr val="FFFFFF"/>
                </a:solidFill>
              </a:rPr>
              <a:pPr algn="r" eaLnBrk="1" hangingPunct="1">
                <a:spcBef>
                  <a:spcPct val="0"/>
                </a:spcBef>
                <a:buClrTx/>
                <a:buFontTx/>
                <a:buNone/>
              </a:pPr>
              <a:t>19</a:t>
            </a:fld>
            <a:endParaRPr lang="de-DE" altLang="de-DE" sz="1300">
              <a:solidFill>
                <a:srgbClr val="FFFFFF"/>
              </a:solidFill>
            </a:endParaRPr>
          </a:p>
        </p:txBody>
      </p:sp>
      <p:sp>
        <p:nvSpPr>
          <p:cNvPr id="21508"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2</a:t>
            </a:r>
          </a:p>
          <a:p>
            <a:pPr eaLnBrk="1" hangingPunct="1">
              <a:buClrTx/>
              <a:buFontTx/>
              <a:buNone/>
            </a:pPr>
            <a:endParaRPr lang="de-DE" altLang="de-DE" b="1" dirty="0"/>
          </a:p>
          <a:p>
            <a:pPr eaLnBrk="1" hangingPunct="1">
              <a:buClrTx/>
              <a:buFontTx/>
              <a:buNone/>
            </a:pPr>
            <a:endParaRPr lang="de-DE" altLang="de-DE" b="1" dirty="0"/>
          </a:p>
        </p:txBody>
      </p:sp>
      <p:pic>
        <p:nvPicPr>
          <p:cNvPr id="2150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060" y="2041555"/>
            <a:ext cx="7722682" cy="440861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319890452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Text Box 1"/>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4099" name="Text Box 2"/>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30200" indent="-330200"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1pPr>
            <a:lvl2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2pPr>
            <a:lvl3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3pPr>
            <a:lvl4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4pPr>
            <a:lvl5pPr algn="l" eaLnBrk="0" hangingPunct="0">
              <a:spcBef>
                <a:spcPts val="500"/>
              </a:spcBef>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30200" algn="l"/>
                <a:tab pos="777875" algn="l"/>
                <a:tab pos="1227138" algn="l"/>
                <a:tab pos="1676400" algn="l"/>
                <a:tab pos="2125663" algn="l"/>
                <a:tab pos="2574925" algn="l"/>
                <a:tab pos="3024188" algn="l"/>
                <a:tab pos="3473450" algn="l"/>
                <a:tab pos="3922713" algn="l"/>
                <a:tab pos="4371975" algn="l"/>
                <a:tab pos="4821238" algn="l"/>
                <a:tab pos="5270500" algn="l"/>
                <a:tab pos="5719763" algn="l"/>
                <a:tab pos="6169025" algn="l"/>
                <a:tab pos="6618288" algn="l"/>
                <a:tab pos="7067550" algn="l"/>
                <a:tab pos="7516813" algn="l"/>
                <a:tab pos="7966075" algn="l"/>
                <a:tab pos="8415338" algn="l"/>
                <a:tab pos="8864600" algn="l"/>
                <a:tab pos="9313863" algn="l"/>
              </a:tabLst>
              <a:defRPr sz="2000">
                <a:solidFill>
                  <a:srgbClr val="000000"/>
                </a:solidFill>
                <a:latin typeface="Arial" charset="0"/>
                <a:ea typeface="Microsoft YaHei" charset="-122"/>
              </a:defRPr>
            </a:lvl9pPr>
          </a:lstStyle>
          <a:p>
            <a:pPr eaLnBrk="1" hangingPunct="1">
              <a:buFont typeface="Arial" charset="0"/>
              <a:buChar char="•"/>
            </a:pPr>
            <a:endParaRPr lang="de-DE" altLang="de-DE" dirty="0"/>
          </a:p>
        </p:txBody>
      </p:sp>
      <p:sp>
        <p:nvSpPr>
          <p:cNvPr id="4" name="Titel 3"/>
          <p:cNvSpPr>
            <a:spLocks noGrp="1"/>
          </p:cNvSpPr>
          <p:nvPr>
            <p:ph type="title"/>
          </p:nvPr>
        </p:nvSpPr>
        <p:spPr/>
        <p:txBody>
          <a:bodyPr/>
          <a:lstStyle/>
          <a:p>
            <a:r>
              <a:rPr lang="de-DE" dirty="0"/>
              <a:t>Nutzungshinweis</a:t>
            </a:r>
            <a:br>
              <a:rPr lang="de-DE" dirty="0"/>
            </a:br>
            <a:endParaRPr lang="de-DE" dirty="0"/>
          </a:p>
        </p:txBody>
      </p:sp>
      <p:sp>
        <p:nvSpPr>
          <p:cNvPr id="5" name="Inhaltsplatzhalter 4"/>
          <p:cNvSpPr>
            <a:spLocks noGrp="1"/>
          </p:cNvSpPr>
          <p:nvPr>
            <p:ph idx="1"/>
          </p:nvPr>
        </p:nvSpPr>
        <p:spPr/>
        <p:txBody>
          <a:bodyPr/>
          <a:lstStyle/>
          <a:p>
            <a:pPr marL="285750" indent="-285750">
              <a:buFont typeface="Arial" panose="020B0604020202020204" pitchFamily="34" charset="0"/>
              <a:buChar char="•"/>
            </a:pPr>
            <a:r>
              <a:rPr lang="de-DE" dirty="0"/>
              <a:t>Dieser Foliensatz ist nur für den internen Gebrauch innerhalb des „Basiskurs für ein nachhaltiges Studium“ vorgesehen. </a:t>
            </a:r>
            <a:r>
              <a:rPr lang="de-DE" dirty="0" smtClean="0"/>
              <a:t>Weitergabe </a:t>
            </a:r>
            <a:r>
              <a:rPr lang="de-DE" dirty="0"/>
              <a:t>an Dritte bitte nur nach vorheriger Rücksprache.</a:t>
            </a:r>
          </a:p>
          <a:p>
            <a:pPr marL="285750" indent="-285750">
              <a:buFont typeface="Arial" panose="020B0604020202020204" pitchFamily="34" charset="0"/>
              <a:buChar char="•"/>
            </a:pPr>
            <a:endParaRPr lang="de-DE" dirty="0"/>
          </a:p>
          <a:p>
            <a:pPr marL="285750" indent="-285750">
              <a:buFont typeface="Arial" panose="020B0604020202020204" pitchFamily="34" charset="0"/>
              <a:buChar char="•"/>
            </a:pPr>
            <a:r>
              <a:rPr lang="de-DE" dirty="0"/>
              <a:t>Ansprechpartner bei Rückfragen zu </a:t>
            </a:r>
            <a:r>
              <a:rPr lang="de-DE" dirty="0" smtClean="0"/>
              <a:t>Inhalten, Konzept </a:t>
            </a:r>
            <a:r>
              <a:rPr lang="de-DE" dirty="0"/>
              <a:t>und Materialien: </a:t>
            </a:r>
            <a:r>
              <a:rPr lang="de-DE" dirty="0" smtClean="0"/>
              <a:t>Jochen </a:t>
            </a:r>
            <a:r>
              <a:rPr lang="de-DE" dirty="0"/>
              <a:t>Apel (apel@ub.uni-heidelberg.de)</a:t>
            </a:r>
          </a:p>
          <a:p>
            <a:r>
              <a:rPr lang="de-DE" dirty="0"/>
              <a:t>	 </a:t>
            </a:r>
          </a:p>
          <a:p>
            <a:r>
              <a:rPr lang="de-DE" dirty="0"/>
              <a:t> </a:t>
            </a:r>
          </a:p>
          <a:p>
            <a:endParaRPr lang="de-DE" dirty="0"/>
          </a:p>
        </p:txBody>
      </p:sp>
    </p:spTree>
    <p:extLst>
      <p:ext uri="{BB962C8B-B14F-4D97-AF65-F5344CB8AC3E}">
        <p14:creationId xmlns:p14="http://schemas.microsoft.com/office/powerpoint/2010/main" val="1403680092"/>
      </p:ext>
    </p:extLst>
  </p:cSld>
  <p:clrMapOvr>
    <a:masterClrMapping/>
  </p:clrMapOvr>
  <p:transition/>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628AAACF-3628-4A5E-A936-33598904B78F}" type="slidenum">
              <a:rPr lang="de-DE" altLang="de-DE" sz="1300">
                <a:solidFill>
                  <a:srgbClr val="FFFFFF"/>
                </a:solidFill>
              </a:rPr>
              <a:pPr algn="r" eaLnBrk="1" hangingPunct="1">
                <a:spcBef>
                  <a:spcPct val="0"/>
                </a:spcBef>
                <a:buClrTx/>
                <a:buFontTx/>
                <a:buNone/>
              </a:pPr>
              <a:t>20</a:t>
            </a:fld>
            <a:endParaRPr lang="de-DE" altLang="de-DE" sz="1300">
              <a:solidFill>
                <a:srgbClr val="FFFFFF"/>
              </a:solidFill>
            </a:endParaRPr>
          </a:p>
        </p:txBody>
      </p:sp>
      <p:sp>
        <p:nvSpPr>
          <p:cNvPr id="22532"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2</a:t>
            </a:r>
          </a:p>
          <a:p>
            <a:pPr eaLnBrk="1" hangingPunct="1">
              <a:buClrTx/>
              <a:buFontTx/>
              <a:buNone/>
            </a:pPr>
            <a:endParaRPr lang="de-DE" altLang="de-DE" b="1"/>
          </a:p>
        </p:txBody>
      </p:sp>
      <p:pic>
        <p:nvPicPr>
          <p:cNvPr id="2253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2054" y="2041556"/>
            <a:ext cx="7778187" cy="4275115"/>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33322153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C29EAAA8-4942-49E4-B35A-BF1BB709251B}" type="slidenum">
              <a:rPr lang="de-DE" altLang="de-DE" sz="1300">
                <a:solidFill>
                  <a:srgbClr val="FFFFFF"/>
                </a:solidFill>
              </a:rPr>
              <a:pPr algn="r" eaLnBrk="1" hangingPunct="1">
                <a:spcBef>
                  <a:spcPct val="0"/>
                </a:spcBef>
                <a:buClrTx/>
                <a:buFontTx/>
                <a:buNone/>
              </a:pPr>
              <a:t>21</a:t>
            </a:fld>
            <a:endParaRPr lang="de-DE" altLang="de-DE" sz="1300">
              <a:solidFill>
                <a:srgbClr val="FFFFFF"/>
              </a:solidFill>
            </a:endParaRPr>
          </a:p>
        </p:txBody>
      </p:sp>
      <p:sp>
        <p:nvSpPr>
          <p:cNvPr id="23555"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24579"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sz="2000" b="1" dirty="0"/>
              <a:t>Cleverer Googeln – Tipp 3</a:t>
            </a:r>
          </a:p>
          <a:p>
            <a:endParaRPr lang="de-DE" altLang="de-DE" dirty="0"/>
          </a:p>
          <a:p>
            <a:pPr marL="342900" indent="-342900">
              <a:buSzPct val="45000"/>
              <a:buFont typeface="Arial" panose="020B0604020202020204" pitchFamily="34" charset="0"/>
              <a:buChar char="•"/>
            </a:pPr>
            <a:r>
              <a:rPr lang="de-DE" altLang="de-DE" sz="2000" dirty="0"/>
              <a:t>Beispiel: Sie interessieren sich für Informationen über BESSY, die Berliner Elektronen-Speicherring Gesellschaft für </a:t>
            </a:r>
            <a:r>
              <a:rPr lang="de-DE" altLang="de-DE" sz="2000" dirty="0" err="1"/>
              <a:t>Synchrontronstrahlung</a:t>
            </a:r>
            <a:r>
              <a:rPr lang="de-DE" altLang="de-DE" sz="2000" dirty="0"/>
              <a:t>, nicht aber für den gleichnamigen Comic. </a:t>
            </a:r>
          </a:p>
          <a:p>
            <a:pPr marL="342900" indent="-342900">
              <a:buSzPct val="45000"/>
              <a:buFont typeface="Arial" panose="020B0604020202020204" pitchFamily="34" charset="0"/>
              <a:buChar char="•"/>
            </a:pPr>
            <a:endParaRPr lang="de-DE" altLang="de-DE" sz="2000" dirty="0"/>
          </a:p>
          <a:p>
            <a:pPr marL="342900" indent="-342900">
              <a:buSzPct val="45000"/>
              <a:buFont typeface="Arial" panose="020B0604020202020204" pitchFamily="34" charset="0"/>
              <a:buChar char="•"/>
            </a:pPr>
            <a:r>
              <a:rPr lang="de-DE" altLang="de-DE" sz="2000" dirty="0"/>
              <a:t>Minuszeichen zum Ausschluss bestimmter Suchworte</a:t>
            </a:r>
          </a:p>
          <a:p>
            <a:pPr marL="285750" indent="-285750">
              <a:buFont typeface="Arial" panose="020B0604020202020204" pitchFamily="34" charset="0"/>
              <a:buChar char="•"/>
            </a:pPr>
            <a:endParaRPr lang="de-DE" altLang="de-DE" sz="2000" dirty="0"/>
          </a:p>
          <a:p>
            <a:endParaRPr lang="de-DE" altLang="de-DE" dirty="0"/>
          </a:p>
          <a:p>
            <a:endParaRPr lang="de-DE" dirty="0"/>
          </a:p>
        </p:txBody>
      </p:sp>
    </p:spTree>
    <p:extLst>
      <p:ext uri="{BB962C8B-B14F-4D97-AF65-F5344CB8AC3E}">
        <p14:creationId xmlns:p14="http://schemas.microsoft.com/office/powerpoint/2010/main" val="92506403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nodePh="1">
                                  <p:stCondLst>
                                    <p:cond delay="0"/>
                                  </p:stCondLst>
                                  <p:endCondLst>
                                    <p:cond evt="begin" delay="0">
                                      <p:tn val="5"/>
                                    </p:cond>
                                  </p:endCondLst>
                                  <p:childTnLst>
                                    <p:set>
                                      <p:cBhvr additive="repl">
                                        <p:cTn id="6" dur="1" fill="hold">
                                          <p:stCondLst>
                                            <p:cond delay="0"/>
                                          </p:stCondLst>
                                        </p:cTn>
                                        <p:tgtEl>
                                          <p:spTgt spid="2457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D14A01F0-36A5-4392-B5C7-989BA5564D56}" type="slidenum">
              <a:rPr lang="de-DE" altLang="de-DE" sz="1300">
                <a:solidFill>
                  <a:srgbClr val="FFFFFF"/>
                </a:solidFill>
              </a:rPr>
              <a:pPr algn="r" eaLnBrk="1" hangingPunct="1">
                <a:spcBef>
                  <a:spcPct val="0"/>
                </a:spcBef>
                <a:buClrTx/>
                <a:buFontTx/>
                <a:buNone/>
              </a:pPr>
              <a:t>22</a:t>
            </a:fld>
            <a:endParaRPr lang="de-DE" altLang="de-DE" sz="1300">
              <a:solidFill>
                <a:srgbClr val="FFFFFF"/>
              </a:solidFill>
            </a:endParaRPr>
          </a:p>
        </p:txBody>
      </p:sp>
      <p:sp>
        <p:nvSpPr>
          <p:cNvPr id="24580"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3</a:t>
            </a:r>
          </a:p>
          <a:p>
            <a:pPr eaLnBrk="1" hangingPunct="1">
              <a:buClrTx/>
              <a:buFontTx/>
              <a:buNone/>
            </a:pPr>
            <a:endParaRPr lang="de-DE" altLang="de-DE"/>
          </a:p>
          <a:p>
            <a:pPr eaLnBrk="1" hangingPunct="1">
              <a:buClrTx/>
              <a:buFontTx/>
              <a:buNone/>
            </a:pPr>
            <a:endParaRPr lang="de-DE" altLang="de-DE"/>
          </a:p>
        </p:txBody>
      </p:sp>
      <p:pic>
        <p:nvPicPr>
          <p:cNvPr id="2458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0576" y="1905052"/>
            <a:ext cx="7314646" cy="4510622"/>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18017523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264AE5B7-2146-4E88-89FC-98A08C579F74}" type="slidenum">
              <a:rPr lang="de-DE" altLang="de-DE" sz="1300">
                <a:solidFill>
                  <a:srgbClr val="FFFFFF"/>
                </a:solidFill>
              </a:rPr>
              <a:pPr algn="r" eaLnBrk="1" hangingPunct="1">
                <a:spcBef>
                  <a:spcPct val="0"/>
                </a:spcBef>
                <a:buClrTx/>
                <a:buFontTx/>
                <a:buNone/>
              </a:pPr>
              <a:t>23</a:t>
            </a:fld>
            <a:endParaRPr lang="de-DE" altLang="de-DE" sz="1300">
              <a:solidFill>
                <a:srgbClr val="FFFFFF"/>
              </a:solidFill>
            </a:endParaRPr>
          </a:p>
        </p:txBody>
      </p:sp>
      <p:sp>
        <p:nvSpPr>
          <p:cNvPr id="25603"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25604"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3</a:t>
            </a:r>
          </a:p>
          <a:p>
            <a:pPr eaLnBrk="1" hangingPunct="1">
              <a:buClrTx/>
              <a:buFontTx/>
              <a:buNone/>
            </a:pPr>
            <a:endParaRPr lang="de-DE" altLang="de-DE"/>
          </a:p>
          <a:p>
            <a:pPr eaLnBrk="1" hangingPunct="1">
              <a:buClrTx/>
              <a:buFontTx/>
              <a:buNone/>
            </a:pPr>
            <a:endParaRPr lang="de-DE" altLang="de-DE"/>
          </a:p>
        </p:txBody>
      </p:sp>
      <p:pic>
        <p:nvPicPr>
          <p:cNvPr id="2560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63" y="1972554"/>
            <a:ext cx="6702592" cy="442361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endParaRPr lang="de-DE"/>
          </a:p>
        </p:txBody>
      </p:sp>
    </p:spTree>
    <p:extLst>
      <p:ext uri="{BB962C8B-B14F-4D97-AF65-F5344CB8AC3E}">
        <p14:creationId xmlns:p14="http://schemas.microsoft.com/office/powerpoint/2010/main" val="29555809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2FE5C7C1-B5D3-4095-A669-730FE568638C}" type="slidenum">
              <a:rPr lang="de-DE" altLang="de-DE" sz="1300">
                <a:solidFill>
                  <a:srgbClr val="FFFFFF"/>
                </a:solidFill>
              </a:rPr>
              <a:pPr algn="r" eaLnBrk="1" hangingPunct="1">
                <a:spcBef>
                  <a:spcPct val="0"/>
                </a:spcBef>
                <a:buClrTx/>
                <a:buFontTx/>
                <a:buNone/>
              </a:pPr>
              <a:t>24</a:t>
            </a:fld>
            <a:endParaRPr lang="de-DE" altLang="de-DE" sz="1300">
              <a:solidFill>
                <a:srgbClr val="FFFFFF"/>
              </a:solidFill>
            </a:endParaRPr>
          </a:p>
        </p:txBody>
      </p:sp>
      <p:sp>
        <p:nvSpPr>
          <p:cNvPr id="27651"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4 und 5</a:t>
            </a:r>
          </a:p>
          <a:p>
            <a:pPr eaLnBrk="1" hangingPunct="1">
              <a:buClrTx/>
              <a:buFontTx/>
              <a:buNone/>
            </a:pPr>
            <a:endParaRPr lang="de-DE" altLang="de-DE"/>
          </a:p>
          <a:p>
            <a:pPr eaLnBrk="1" hangingPunct="1">
              <a:buSzPct val="45000"/>
              <a:buFont typeface="StarSymbol" charset="0"/>
              <a:buChar char="●"/>
            </a:pPr>
            <a:r>
              <a:rPr lang="de-DE" altLang="de-DE"/>
              <a:t>Beispiel: Sie suchen Stellenangebote für Physiker an amerikanischen und deutschen Universitäten</a:t>
            </a:r>
          </a:p>
          <a:p>
            <a:pPr eaLnBrk="1" hangingPunct="1">
              <a:buClrTx/>
              <a:buFontTx/>
              <a:buNone/>
            </a:pPr>
            <a:endParaRPr lang="de-DE" altLang="de-DE"/>
          </a:p>
          <a:p>
            <a:pPr eaLnBrk="1" hangingPunct="1">
              <a:buFont typeface="Arial" charset="0"/>
              <a:buChar char="•"/>
            </a:pPr>
            <a:r>
              <a:rPr lang="de-DE" altLang="de-DE"/>
              <a:t>Site-Befehl zur Einschränkung der Suche auf einen vorgegebenen Domainbereich</a:t>
            </a:r>
          </a:p>
          <a:p>
            <a:pPr eaLnBrk="1" hangingPunct="1">
              <a:buClrTx/>
              <a:buFontTx/>
              <a:buNone/>
            </a:pPr>
            <a:endParaRPr lang="de-DE" altLang="de-DE"/>
          </a:p>
          <a:p>
            <a:pPr eaLnBrk="1" hangingPunct="1">
              <a:buFont typeface="Arial" charset="0"/>
              <a:buChar char="•"/>
            </a:pPr>
            <a:r>
              <a:rPr lang="de-DE" altLang="de-DE"/>
              <a:t>* als Platzhalter </a:t>
            </a:r>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591997329"/>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2765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27651">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2765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2765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35C22A87-C3C1-42A2-8D9B-92991782608B}" type="slidenum">
              <a:rPr lang="de-DE" altLang="de-DE" sz="1300">
                <a:solidFill>
                  <a:srgbClr val="FFFFFF"/>
                </a:solidFill>
              </a:rPr>
              <a:pPr algn="r" eaLnBrk="1" hangingPunct="1">
                <a:spcBef>
                  <a:spcPct val="0"/>
                </a:spcBef>
                <a:buClrTx/>
                <a:buFontTx/>
                <a:buNone/>
              </a:pPr>
              <a:t>25</a:t>
            </a:fld>
            <a:endParaRPr lang="de-DE" altLang="de-DE" sz="1300">
              <a:solidFill>
                <a:srgbClr val="FFFFFF"/>
              </a:solidFill>
            </a:endParaRPr>
          </a:p>
        </p:txBody>
      </p:sp>
      <p:sp>
        <p:nvSpPr>
          <p:cNvPr id="27651"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27652"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4 und 5</a:t>
            </a:r>
          </a:p>
          <a:p>
            <a:pPr eaLnBrk="1" hangingPunct="1">
              <a:buClrTx/>
              <a:buFontTx/>
              <a:buNone/>
            </a:pPr>
            <a:endParaRPr lang="de-DE" altLang="de-DE"/>
          </a:p>
          <a:p>
            <a:pPr eaLnBrk="1" hangingPunct="1">
              <a:buClrTx/>
              <a:buFontTx/>
              <a:buNone/>
            </a:pPr>
            <a:endParaRPr lang="de-DE" altLang="de-DE"/>
          </a:p>
        </p:txBody>
      </p:sp>
      <p:pic>
        <p:nvPicPr>
          <p:cNvPr id="2765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114" y="1972554"/>
            <a:ext cx="6498574" cy="443861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0192435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6A109C25-6932-4C97-812F-BD9C3967D174}" type="slidenum">
              <a:rPr lang="de-DE" altLang="de-DE" sz="1300">
                <a:solidFill>
                  <a:srgbClr val="FFFFFF"/>
                </a:solidFill>
              </a:rPr>
              <a:pPr algn="r" eaLnBrk="1" hangingPunct="1">
                <a:spcBef>
                  <a:spcPct val="0"/>
                </a:spcBef>
                <a:buClrTx/>
                <a:buFontTx/>
                <a:buNone/>
              </a:pPr>
              <a:t>26</a:t>
            </a:fld>
            <a:endParaRPr lang="de-DE" altLang="de-DE" sz="1300">
              <a:solidFill>
                <a:srgbClr val="FFFFFF"/>
              </a:solidFill>
            </a:endParaRPr>
          </a:p>
        </p:txBody>
      </p:sp>
      <p:sp>
        <p:nvSpPr>
          <p:cNvPr id="28676"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4 und 5</a:t>
            </a:r>
          </a:p>
          <a:p>
            <a:pPr eaLnBrk="1" hangingPunct="1">
              <a:buClrTx/>
              <a:buFontTx/>
              <a:buNone/>
            </a:pPr>
            <a:endParaRPr lang="de-DE" altLang="de-DE"/>
          </a:p>
          <a:p>
            <a:pPr eaLnBrk="1" hangingPunct="1">
              <a:buClrTx/>
              <a:buFontTx/>
              <a:buNone/>
            </a:pPr>
            <a:endParaRPr lang="de-DE" altLang="de-DE"/>
          </a:p>
        </p:txBody>
      </p:sp>
      <p:pic>
        <p:nvPicPr>
          <p:cNvPr id="2867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2099" y="1972554"/>
            <a:ext cx="5886520" cy="4507621"/>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64569253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621385D1-54AB-4F3A-B533-53DAE75C45BA}" type="slidenum">
              <a:rPr lang="de-DE" altLang="de-DE" sz="1300">
                <a:solidFill>
                  <a:srgbClr val="FFFFFF"/>
                </a:solidFill>
              </a:rPr>
              <a:pPr algn="r" eaLnBrk="1" hangingPunct="1">
                <a:spcBef>
                  <a:spcPct val="0"/>
                </a:spcBef>
                <a:buClrTx/>
                <a:buFontTx/>
                <a:buNone/>
              </a:pPr>
              <a:t>27</a:t>
            </a:fld>
            <a:endParaRPr lang="de-DE" altLang="de-DE" sz="1300">
              <a:solidFill>
                <a:srgbClr val="FFFFFF"/>
              </a:solidFill>
            </a:endParaRPr>
          </a:p>
        </p:txBody>
      </p:sp>
      <p:sp>
        <p:nvSpPr>
          <p:cNvPr id="30723"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6</a:t>
            </a:r>
          </a:p>
          <a:p>
            <a:pPr eaLnBrk="1" hangingPunct="1">
              <a:buClrTx/>
              <a:buFontTx/>
              <a:buNone/>
            </a:pPr>
            <a:endParaRPr lang="de-DE" altLang="de-DE"/>
          </a:p>
          <a:p>
            <a:pPr eaLnBrk="1" hangingPunct="1">
              <a:buFont typeface="Arial" charset="0"/>
              <a:buChar char="•"/>
            </a:pPr>
            <a:r>
              <a:rPr lang="de-DE" altLang="de-DE"/>
              <a:t>Beispiel: Sie suchen Dokumente, z.B. Vorlesungsskripte, über Kreisprozesse in der Thermodynamik. Solche Skripte werden häufig im pdf-Format online gestellt.</a:t>
            </a:r>
          </a:p>
          <a:p>
            <a:pPr eaLnBrk="1" hangingPunct="1">
              <a:buClrTx/>
              <a:buFontTx/>
              <a:buNone/>
            </a:pPr>
            <a:endParaRPr lang="de-DE" altLang="de-DE"/>
          </a:p>
          <a:p>
            <a:pPr eaLnBrk="1" hangingPunct="1">
              <a:buFont typeface="Arial" charset="0"/>
              <a:buChar char="•"/>
            </a:pPr>
            <a:r>
              <a:rPr lang="de-DE" altLang="de-DE"/>
              <a:t>Filetype-Befehl zur Einschränkung auf bestimmte Dokumenttypen</a:t>
            </a:r>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092078225"/>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3072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C20344FA-1224-4097-9AF2-9414D2CA5F87}" type="slidenum">
              <a:rPr lang="de-DE" altLang="de-DE" sz="1300">
                <a:solidFill>
                  <a:srgbClr val="FFFFFF"/>
                </a:solidFill>
              </a:rPr>
              <a:pPr algn="r" eaLnBrk="1" hangingPunct="1">
                <a:spcBef>
                  <a:spcPct val="0"/>
                </a:spcBef>
                <a:buClrTx/>
                <a:buFontTx/>
                <a:buNone/>
              </a:pPr>
              <a:t>28</a:t>
            </a:fld>
            <a:endParaRPr lang="de-DE" altLang="de-DE" sz="1300">
              <a:solidFill>
                <a:srgbClr val="FFFFFF"/>
              </a:solidFill>
            </a:endParaRPr>
          </a:p>
        </p:txBody>
      </p:sp>
      <p:sp>
        <p:nvSpPr>
          <p:cNvPr id="30724"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6</a:t>
            </a:r>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p:txBody>
      </p:sp>
      <p:pic>
        <p:nvPicPr>
          <p:cNvPr id="3072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6603" y="1972554"/>
            <a:ext cx="6599082" cy="438911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63596912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05E15BB7-045F-4EC7-A51D-FC9BE7BCC6A0}" type="slidenum">
              <a:rPr lang="de-DE" altLang="de-DE" sz="1300">
                <a:solidFill>
                  <a:srgbClr val="FFFFFF"/>
                </a:solidFill>
              </a:rPr>
              <a:pPr algn="r" eaLnBrk="1" hangingPunct="1">
                <a:spcBef>
                  <a:spcPct val="0"/>
                </a:spcBef>
                <a:buClrTx/>
                <a:buFontTx/>
                <a:buNone/>
              </a:pPr>
              <a:t>29</a:t>
            </a:fld>
            <a:endParaRPr lang="de-DE" altLang="de-DE" sz="1300">
              <a:solidFill>
                <a:srgbClr val="FFFFFF"/>
              </a:solidFill>
            </a:endParaRPr>
          </a:p>
        </p:txBody>
      </p:sp>
      <p:sp>
        <p:nvSpPr>
          <p:cNvPr id="31748"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6</a:t>
            </a:r>
          </a:p>
          <a:p>
            <a:pPr eaLnBrk="1" hangingPunct="1">
              <a:buClrTx/>
              <a:buFontTx/>
              <a:buNone/>
            </a:pPr>
            <a:endParaRPr lang="de-DE" altLang="de-DE"/>
          </a:p>
          <a:p>
            <a:pPr eaLnBrk="1" hangingPunct="1">
              <a:buClrTx/>
              <a:buFontTx/>
              <a:buNone/>
            </a:pPr>
            <a:endParaRPr lang="de-DE" altLang="de-DE"/>
          </a:p>
          <a:p>
            <a:pPr eaLnBrk="1" hangingPunct="1">
              <a:buClrTx/>
              <a:buFontTx/>
              <a:buNone/>
            </a:pPr>
            <a:endParaRPr lang="de-DE" altLang="de-DE"/>
          </a:p>
        </p:txBody>
      </p:sp>
      <p:pic>
        <p:nvPicPr>
          <p:cNvPr id="3174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2585" y="1972554"/>
            <a:ext cx="6191046" cy="442211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383517853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C3B8C7A8-E187-4289-8DB9-456A33222C6C}" type="slidenum">
              <a:rPr lang="de-DE" altLang="de-DE" sz="1300">
                <a:solidFill>
                  <a:srgbClr val="FFFFFF"/>
                </a:solidFill>
              </a:rPr>
              <a:pPr algn="r" eaLnBrk="1" hangingPunct="1">
                <a:spcBef>
                  <a:spcPct val="0"/>
                </a:spcBef>
                <a:buClrTx/>
                <a:buFontTx/>
                <a:buNone/>
              </a:pPr>
              <a:t>3</a:t>
            </a:fld>
            <a:endParaRPr lang="de-DE" altLang="de-DE" sz="1300">
              <a:solidFill>
                <a:srgbClr val="FFFFFF"/>
              </a:solidFill>
            </a:endParaRPr>
          </a:p>
        </p:txBody>
      </p:sp>
      <p:sp>
        <p:nvSpPr>
          <p:cNvPr id="6147" name="Text Box 3"/>
          <p:cNvSpPr txBox="1">
            <a:spLocks noChangeArrowheads="1"/>
          </p:cNvSpPr>
          <p:nvPr/>
        </p:nvSpPr>
        <p:spPr bwMode="auto">
          <a:xfrm>
            <a:off x="432039" y="1512041"/>
            <a:ext cx="7971704" cy="4371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marL="730250" indent="-27305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lvl="1" eaLnBrk="1" hangingPunct="1">
              <a:buClrTx/>
              <a:buFontTx/>
              <a:buNone/>
            </a:pPr>
            <a:endParaRPr lang="de-DE" altLang="de-DE" dirty="0"/>
          </a:p>
        </p:txBody>
      </p:sp>
      <p:sp>
        <p:nvSpPr>
          <p:cNvPr id="4" name="Titel 3"/>
          <p:cNvSpPr>
            <a:spLocks noGrp="1"/>
          </p:cNvSpPr>
          <p:nvPr>
            <p:ph type="title"/>
          </p:nvPr>
        </p:nvSpPr>
        <p:spPr/>
        <p:txBody>
          <a:bodyPr/>
          <a:lstStyle/>
          <a:p>
            <a:r>
              <a:rPr lang="de-DE" dirty="0" smtClean="0"/>
              <a:t>Einführung</a:t>
            </a:r>
            <a:endParaRPr lang="de-DE" dirty="0"/>
          </a:p>
        </p:txBody>
      </p:sp>
      <p:sp>
        <p:nvSpPr>
          <p:cNvPr id="5" name="Inhaltsplatzhalter 4"/>
          <p:cNvSpPr>
            <a:spLocks noGrp="1"/>
          </p:cNvSpPr>
          <p:nvPr>
            <p:ph idx="1"/>
          </p:nvPr>
        </p:nvSpPr>
        <p:spPr/>
        <p:txBody>
          <a:bodyPr/>
          <a:lstStyle/>
          <a:p>
            <a:r>
              <a:rPr lang="de-DE" altLang="de-DE" b="1" dirty="0"/>
              <a:t>Warum dieses Thema im Basiskurs</a:t>
            </a:r>
          </a:p>
          <a:p>
            <a:endParaRPr lang="de-DE" altLang="de-DE" b="1" dirty="0"/>
          </a:p>
          <a:p>
            <a:pPr marL="285750" indent="-285750">
              <a:buFont typeface="Arial" panose="020B0604020202020204" pitchFamily="34" charset="0"/>
              <a:buChar char="•"/>
            </a:pPr>
            <a:r>
              <a:rPr lang="de-DE" altLang="de-DE" dirty="0"/>
              <a:t>Sie müssen sich eigenständig auf wissenschaftlichem Niveau über physikalische Themen informieren können. </a:t>
            </a:r>
          </a:p>
          <a:p>
            <a:pPr lvl="3">
              <a:buFont typeface="Arial" panose="020B0604020202020204" pitchFamily="34" charset="0"/>
              <a:buChar char="•"/>
            </a:pPr>
            <a:r>
              <a:rPr lang="de-DE" altLang="de-DE" dirty="0"/>
              <a:t>Als Student müssen Sie auf effiziente Weise geeignete Literatur für </a:t>
            </a:r>
            <a:r>
              <a:rPr lang="de-DE" altLang="de-DE" dirty="0" smtClean="0"/>
              <a:t>ihren Seminarvortrag finden.</a:t>
            </a:r>
            <a:endParaRPr lang="de-DE" altLang="de-DE" dirty="0"/>
          </a:p>
          <a:p>
            <a:pPr lvl="3">
              <a:buFont typeface="Arial" panose="020B0604020202020204" pitchFamily="34" charset="0"/>
              <a:buChar char="•"/>
            </a:pPr>
            <a:r>
              <a:rPr lang="de-DE" altLang="de-DE" dirty="0"/>
              <a:t>Als Physiker </a:t>
            </a:r>
            <a:r>
              <a:rPr lang="de-DE" altLang="de-DE" dirty="0" smtClean="0"/>
              <a:t>der Entwicklungsabteilung einer großen Firma </a:t>
            </a:r>
            <a:r>
              <a:rPr lang="de-DE" altLang="de-DE" dirty="0"/>
              <a:t>müssen Sie sicher sein, dass auf ihr Projekt nicht bereits ein Patent angemeldet ist.</a:t>
            </a:r>
          </a:p>
          <a:p>
            <a:pPr marL="285750" indent="-285750">
              <a:buFont typeface="Arial" panose="020B0604020202020204" pitchFamily="34" charset="0"/>
              <a:buChar char="•"/>
            </a:pPr>
            <a:r>
              <a:rPr lang="de-DE" altLang="de-DE" dirty="0"/>
              <a:t>Informationsflut</a:t>
            </a:r>
          </a:p>
          <a:p>
            <a:pPr lvl="3">
              <a:buFont typeface="Arial" panose="020B0604020202020204" pitchFamily="34" charset="0"/>
              <a:buChar char="•"/>
            </a:pPr>
            <a:r>
              <a:rPr lang="de-DE" altLang="de-DE" dirty="0"/>
              <a:t>verfügbare Informationsmenge wächst exponentiell</a:t>
            </a:r>
          </a:p>
          <a:p>
            <a:pPr lvl="3">
              <a:buFont typeface="Arial" panose="020B0604020202020204" pitchFamily="34" charset="0"/>
              <a:buChar char="•"/>
            </a:pPr>
            <a:r>
              <a:rPr lang="de-DE" altLang="de-DE" dirty="0"/>
              <a:t>derzeit ca. </a:t>
            </a:r>
            <a:r>
              <a:rPr lang="de-DE" altLang="de-DE" dirty="0" smtClean="0"/>
              <a:t>1.300.000 </a:t>
            </a:r>
            <a:r>
              <a:rPr lang="de-DE" altLang="de-DE" dirty="0"/>
              <a:t>naturwissenschaftliche Aufsätze pro Jahr</a:t>
            </a:r>
          </a:p>
          <a:p>
            <a:endParaRPr lang="de-DE" dirty="0"/>
          </a:p>
        </p:txBody>
      </p:sp>
    </p:spTree>
    <p:extLst>
      <p:ext uri="{BB962C8B-B14F-4D97-AF65-F5344CB8AC3E}">
        <p14:creationId xmlns:p14="http://schemas.microsoft.com/office/powerpoint/2010/main" val="213084233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nodePh="1">
                                  <p:stCondLst>
                                    <p:cond delay="0"/>
                                  </p:stCondLst>
                                  <p:endCondLst>
                                    <p:cond evt="begin" delay="0">
                                      <p:tn val="5"/>
                                    </p:cond>
                                  </p:endCondLst>
                                  <p:childTnLst>
                                    <p:set>
                                      <p:cBhvr additive="repl">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30118E26-7B6D-401C-8547-4B24158EEB87}" type="slidenum">
              <a:rPr lang="de-DE" altLang="de-DE" sz="1300">
                <a:solidFill>
                  <a:srgbClr val="FFFFFF"/>
                </a:solidFill>
              </a:rPr>
              <a:pPr algn="r" eaLnBrk="1" hangingPunct="1">
                <a:spcBef>
                  <a:spcPct val="0"/>
                </a:spcBef>
                <a:buClrTx/>
                <a:buFontTx/>
                <a:buNone/>
              </a:pPr>
              <a:t>30</a:t>
            </a:fld>
            <a:endParaRPr lang="de-DE" altLang="de-DE" sz="1300">
              <a:solidFill>
                <a:srgbClr val="FFFFFF"/>
              </a:solidFill>
            </a:endParaRPr>
          </a:p>
        </p:txBody>
      </p:sp>
      <p:sp>
        <p:nvSpPr>
          <p:cNvPr id="32771"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sz="2000" b="1" dirty="0"/>
              <a:t>Cleverer Googeln – Tipp 7</a:t>
            </a:r>
          </a:p>
          <a:p>
            <a:pPr marL="342900" indent="-342900">
              <a:buFont typeface="Arial" panose="020B0604020202020204" pitchFamily="34" charset="0"/>
              <a:buChar char="•"/>
            </a:pPr>
            <a:endParaRPr lang="de-DE" altLang="de-DE" sz="2000" dirty="0"/>
          </a:p>
          <a:p>
            <a:pPr marL="342900" indent="-342900">
              <a:buSzPct val="45000"/>
              <a:buFont typeface="Arial" panose="020B0604020202020204" pitchFamily="34" charset="0"/>
              <a:buChar char="•"/>
            </a:pPr>
            <a:r>
              <a:rPr lang="de-DE" altLang="de-DE" sz="2000" dirty="0"/>
              <a:t>Nutzen Sie die erweiterte Suche und die Hilfefunktion!</a:t>
            </a:r>
          </a:p>
          <a:p>
            <a:pPr marL="342900" indent="-342900">
              <a:buSzPct val="45000"/>
              <a:buFont typeface="Arial" panose="020B0604020202020204" pitchFamily="34" charset="0"/>
              <a:buChar char="•"/>
            </a:pPr>
            <a:endParaRPr lang="de-DE" altLang="de-DE" sz="2000" dirty="0"/>
          </a:p>
          <a:p>
            <a:pPr marL="342900" indent="-342900">
              <a:buSzPct val="45000"/>
              <a:buFont typeface="Arial" panose="020B0604020202020204" pitchFamily="34" charset="0"/>
              <a:buChar char="•"/>
            </a:pPr>
            <a:r>
              <a:rPr lang="de-DE" altLang="de-DE" sz="2000" dirty="0"/>
              <a:t>Google bietet weitere Suchfunktionen, die es erlauben, die eigene Recherche zu präzisieren</a:t>
            </a:r>
            <a:endParaRPr lang="de-DE" sz="2000" dirty="0"/>
          </a:p>
        </p:txBody>
      </p:sp>
    </p:spTree>
    <p:extLst>
      <p:ext uri="{BB962C8B-B14F-4D97-AF65-F5344CB8AC3E}">
        <p14:creationId xmlns:p14="http://schemas.microsoft.com/office/powerpoint/2010/main" val="325487741"/>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E6B756D8-DCFB-4254-BB93-29354F6FCD46}" type="slidenum">
              <a:rPr lang="de-DE" altLang="de-DE" sz="1300">
                <a:solidFill>
                  <a:srgbClr val="FFFFFF"/>
                </a:solidFill>
              </a:rPr>
              <a:pPr algn="r" eaLnBrk="1" hangingPunct="1">
                <a:spcBef>
                  <a:spcPct val="0"/>
                </a:spcBef>
                <a:buClrTx/>
                <a:buFontTx/>
                <a:buNone/>
              </a:pPr>
              <a:t>31</a:t>
            </a:fld>
            <a:endParaRPr lang="de-DE" altLang="de-DE" sz="1300">
              <a:solidFill>
                <a:srgbClr val="FFFFFF"/>
              </a:solidFill>
            </a:endParaRPr>
          </a:p>
        </p:txBody>
      </p:sp>
      <p:sp>
        <p:nvSpPr>
          <p:cNvPr id="33796"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7</a:t>
            </a:r>
          </a:p>
          <a:p>
            <a:pPr eaLnBrk="1" hangingPunct="1">
              <a:buClrTx/>
              <a:buFontTx/>
              <a:buNone/>
            </a:pPr>
            <a:endParaRPr lang="de-DE" altLang="de-DE" b="1"/>
          </a:p>
        </p:txBody>
      </p:sp>
      <p:pic>
        <p:nvPicPr>
          <p:cNvPr id="3379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16" y="2313063"/>
            <a:ext cx="7719682" cy="238056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46008990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9E30DDE7-A018-48E5-A091-E65610C3010B}" type="slidenum">
              <a:rPr lang="de-DE" altLang="de-DE" sz="1300">
                <a:solidFill>
                  <a:srgbClr val="FFFFFF"/>
                </a:solidFill>
              </a:rPr>
              <a:pPr algn="r" eaLnBrk="1" hangingPunct="1">
                <a:spcBef>
                  <a:spcPct val="0"/>
                </a:spcBef>
                <a:buClrTx/>
                <a:buFontTx/>
                <a:buNone/>
              </a:pPr>
              <a:t>32</a:t>
            </a:fld>
            <a:endParaRPr lang="de-DE" altLang="de-DE" sz="1300">
              <a:solidFill>
                <a:srgbClr val="FFFFFF"/>
              </a:solidFill>
            </a:endParaRPr>
          </a:p>
        </p:txBody>
      </p:sp>
      <p:sp>
        <p:nvSpPr>
          <p:cNvPr id="34820"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Cleverer Googeln – Tipp 7</a:t>
            </a:r>
          </a:p>
          <a:p>
            <a:pPr eaLnBrk="1" hangingPunct="1">
              <a:buClrTx/>
              <a:buFontTx/>
              <a:buNone/>
            </a:pPr>
            <a:endParaRPr lang="de-DE" altLang="de-DE" b="1"/>
          </a:p>
        </p:txBody>
      </p:sp>
      <p:pic>
        <p:nvPicPr>
          <p:cNvPr id="3482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8564" y="1897552"/>
            <a:ext cx="6494073" cy="449712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92888301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30118E26-7B6D-401C-8547-4B24158EEB87}" type="slidenum">
              <a:rPr lang="de-DE" altLang="de-DE" sz="1300">
                <a:solidFill>
                  <a:srgbClr val="FFFFFF"/>
                </a:solidFill>
              </a:rPr>
              <a:pPr algn="r" eaLnBrk="1" hangingPunct="1">
                <a:spcBef>
                  <a:spcPct val="0"/>
                </a:spcBef>
                <a:buClrTx/>
                <a:buFontTx/>
                <a:buNone/>
              </a:pPr>
              <a:t>33</a:t>
            </a:fld>
            <a:endParaRPr lang="de-DE" altLang="de-DE" sz="1300">
              <a:solidFill>
                <a:srgbClr val="FFFFFF"/>
              </a:solidFill>
            </a:endParaRPr>
          </a:p>
        </p:txBody>
      </p:sp>
      <p:sp>
        <p:nvSpPr>
          <p:cNvPr id="32771"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sz="2000" b="1" dirty="0"/>
              <a:t>Cleverer Googeln – Tipp </a:t>
            </a:r>
            <a:r>
              <a:rPr lang="de-DE" altLang="de-DE" sz="2000" b="1" dirty="0" smtClean="0"/>
              <a:t>8</a:t>
            </a:r>
            <a:endParaRPr lang="de-DE" altLang="de-DE" sz="2000" b="1" dirty="0"/>
          </a:p>
          <a:p>
            <a:pPr marL="342900" indent="-342900">
              <a:buFont typeface="Arial" panose="020B0604020202020204" pitchFamily="34" charset="0"/>
              <a:buChar char="•"/>
            </a:pPr>
            <a:endParaRPr lang="de-DE" altLang="de-DE" sz="2000" dirty="0" smtClean="0"/>
          </a:p>
          <a:p>
            <a:pPr marL="342900" indent="-342900">
              <a:buFont typeface="Arial" panose="020B0604020202020204" pitchFamily="34" charset="0"/>
              <a:buChar char="•"/>
            </a:pPr>
            <a:r>
              <a:rPr lang="de-DE" altLang="de-DE" sz="2000" dirty="0" smtClean="0"/>
              <a:t>Definiere-Operator</a:t>
            </a:r>
          </a:p>
          <a:p>
            <a:pPr marL="342900" indent="-342900">
              <a:buFont typeface="Arial" panose="020B0604020202020204" pitchFamily="34" charset="0"/>
              <a:buChar char="•"/>
            </a:pPr>
            <a:endParaRPr lang="de-DE" altLang="de-DE" sz="2000" dirty="0"/>
          </a:p>
          <a:p>
            <a:pPr marL="342900" indent="-342900">
              <a:buFont typeface="Arial" panose="020B0604020202020204" pitchFamily="34" charset="0"/>
              <a:buChar char="•"/>
            </a:pPr>
            <a:r>
              <a:rPr lang="de-DE" altLang="de-DE" sz="2000" dirty="0" smtClean="0"/>
              <a:t>Suchen Sie gezielt nach Definitionen.</a:t>
            </a:r>
            <a:endParaRPr lang="de-DE" altLang="de-DE" sz="2000" dirty="0"/>
          </a:p>
        </p:txBody>
      </p:sp>
    </p:spTree>
    <p:extLst>
      <p:ext uri="{BB962C8B-B14F-4D97-AF65-F5344CB8AC3E}">
        <p14:creationId xmlns:p14="http://schemas.microsoft.com/office/powerpoint/2010/main" val="2054162797"/>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E6B756D8-DCFB-4254-BB93-29354F6FCD46}" type="slidenum">
              <a:rPr lang="de-DE" altLang="de-DE" sz="1300">
                <a:solidFill>
                  <a:srgbClr val="FFFFFF"/>
                </a:solidFill>
              </a:rPr>
              <a:pPr algn="r" eaLnBrk="1" hangingPunct="1">
                <a:spcBef>
                  <a:spcPct val="0"/>
                </a:spcBef>
                <a:buClrTx/>
                <a:buFontTx/>
                <a:buNone/>
              </a:pPr>
              <a:t>34</a:t>
            </a:fld>
            <a:endParaRPr lang="de-DE" altLang="de-DE" sz="1300">
              <a:solidFill>
                <a:srgbClr val="FFFFFF"/>
              </a:solidFill>
            </a:endParaRPr>
          </a:p>
        </p:txBody>
      </p:sp>
      <p:sp>
        <p:nvSpPr>
          <p:cNvPr id="33796"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a:t>
            </a:r>
            <a:r>
              <a:rPr lang="de-DE" altLang="de-DE" b="1" dirty="0" smtClean="0"/>
              <a:t>8</a:t>
            </a:r>
            <a:endParaRPr lang="de-DE" altLang="de-DE" b="1" dirty="0"/>
          </a:p>
          <a:p>
            <a:pPr eaLnBrk="1" hangingPunct="1">
              <a:buClrTx/>
              <a:buFontTx/>
              <a:buNone/>
            </a:pPr>
            <a:endParaRPr lang="de-DE" altLang="de-DE" b="1" dirty="0"/>
          </a:p>
        </p:txBody>
      </p:sp>
      <p:pic>
        <p:nvPicPr>
          <p:cNvPr id="33797"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5925" y="2034108"/>
            <a:ext cx="7488832" cy="425481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54974495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9E30DDE7-A018-48E5-A091-E65610C3010B}" type="slidenum">
              <a:rPr lang="de-DE" altLang="de-DE" sz="1300">
                <a:solidFill>
                  <a:srgbClr val="FFFFFF"/>
                </a:solidFill>
              </a:rPr>
              <a:pPr algn="r" eaLnBrk="1" hangingPunct="1">
                <a:spcBef>
                  <a:spcPct val="0"/>
                </a:spcBef>
                <a:buClrTx/>
                <a:buFontTx/>
                <a:buNone/>
              </a:pPr>
              <a:t>35</a:t>
            </a:fld>
            <a:endParaRPr lang="de-DE" altLang="de-DE" sz="1300">
              <a:solidFill>
                <a:srgbClr val="FFFFFF"/>
              </a:solidFill>
            </a:endParaRPr>
          </a:p>
        </p:txBody>
      </p:sp>
      <p:sp>
        <p:nvSpPr>
          <p:cNvPr id="34820"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a:t>
            </a:r>
            <a:r>
              <a:rPr lang="de-DE" altLang="de-DE" b="1" dirty="0" smtClean="0"/>
              <a:t>8</a:t>
            </a:r>
            <a:endParaRPr lang="de-DE" altLang="de-DE" b="1" dirty="0"/>
          </a:p>
          <a:p>
            <a:pPr eaLnBrk="1" hangingPunct="1">
              <a:buClrTx/>
              <a:buFontTx/>
              <a:buNone/>
            </a:pPr>
            <a:endParaRPr lang="de-DE" altLang="de-DE" b="1" dirty="0"/>
          </a:p>
        </p:txBody>
      </p:sp>
      <p:pic>
        <p:nvPicPr>
          <p:cNvPr id="34821"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3917" y="1925646"/>
            <a:ext cx="6696744" cy="4395484"/>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61919140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6C58D893-2307-4591-8BD1-3C1445F3CAEF}" type="slidenum">
              <a:rPr lang="de-DE" altLang="de-DE" sz="1300">
                <a:solidFill>
                  <a:srgbClr val="FFFFFF"/>
                </a:solidFill>
              </a:rPr>
              <a:pPr algn="r" eaLnBrk="1" hangingPunct="1">
                <a:spcBef>
                  <a:spcPct val="0"/>
                </a:spcBef>
                <a:buClrTx/>
                <a:buFontTx/>
                <a:buNone/>
              </a:pPr>
              <a:t>36</a:t>
            </a:fld>
            <a:endParaRPr lang="de-DE" altLang="de-DE" sz="1300">
              <a:solidFill>
                <a:srgbClr val="FFFFFF"/>
              </a:solidFill>
            </a:endParaRPr>
          </a:p>
        </p:txBody>
      </p:sp>
      <p:sp>
        <p:nvSpPr>
          <p:cNvPr id="35844"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sz="2000" b="1" dirty="0"/>
              <a:t>Cleverer Googeln – Tipp </a:t>
            </a:r>
            <a:r>
              <a:rPr lang="de-DE" altLang="de-DE" sz="2000" b="1" dirty="0" smtClean="0"/>
              <a:t>9</a:t>
            </a:r>
            <a:endParaRPr lang="de-DE" altLang="de-DE" sz="2000" b="1" dirty="0"/>
          </a:p>
          <a:p>
            <a:endParaRPr lang="de-DE" altLang="de-DE" sz="2000" dirty="0"/>
          </a:p>
          <a:p>
            <a:pPr marL="342900" indent="-342900">
              <a:buFont typeface="Arial" panose="020B0604020202020204" pitchFamily="34" charset="0"/>
              <a:buChar char="•"/>
            </a:pPr>
            <a:r>
              <a:rPr lang="de-DE" altLang="de-DE" sz="2000" dirty="0"/>
              <a:t>Für die Uni auch Google Scholar verwenden. Google Scholar ist eine Spezialsuchmaschine von Google zur Suche nach wissenschaftlicher Literatur.</a:t>
            </a:r>
          </a:p>
          <a:p>
            <a:endParaRPr lang="de-DE" altLang="de-DE" dirty="0"/>
          </a:p>
          <a:p>
            <a:endParaRPr lang="de-DE" altLang="de-DE" dirty="0"/>
          </a:p>
          <a:p>
            <a:endParaRPr lang="de-DE" altLang="de-DE" dirty="0"/>
          </a:p>
          <a:p>
            <a:endParaRPr lang="de-DE" dirty="0"/>
          </a:p>
        </p:txBody>
      </p:sp>
    </p:spTree>
    <p:extLst>
      <p:ext uri="{BB962C8B-B14F-4D97-AF65-F5344CB8AC3E}">
        <p14:creationId xmlns:p14="http://schemas.microsoft.com/office/powerpoint/2010/main" val="3967229641"/>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87DD572A-0693-42FA-8297-26E16F1FFA7C}" type="slidenum">
              <a:rPr lang="de-DE" altLang="de-DE" sz="1300">
                <a:solidFill>
                  <a:srgbClr val="FFFFFF"/>
                </a:solidFill>
              </a:rPr>
              <a:pPr algn="r" eaLnBrk="1" hangingPunct="1">
                <a:spcBef>
                  <a:spcPct val="0"/>
                </a:spcBef>
                <a:buClrTx/>
                <a:buFontTx/>
                <a:buNone/>
              </a:pPr>
              <a:t>37</a:t>
            </a:fld>
            <a:endParaRPr lang="de-DE" altLang="de-DE" sz="1300">
              <a:solidFill>
                <a:srgbClr val="FFFFFF"/>
              </a:solidFill>
            </a:endParaRPr>
          </a:p>
        </p:txBody>
      </p:sp>
      <p:sp>
        <p:nvSpPr>
          <p:cNvPr id="36868"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a:t>
            </a:r>
            <a:r>
              <a:rPr lang="de-DE" altLang="de-DE" b="1" dirty="0" smtClean="0"/>
              <a:t>9</a:t>
            </a:r>
            <a:endParaRPr lang="de-DE" altLang="de-DE" b="1" dirty="0"/>
          </a:p>
          <a:p>
            <a:pPr eaLnBrk="1" hangingPunct="1">
              <a:buClrTx/>
              <a:buFontTx/>
              <a:buNone/>
            </a:pPr>
            <a:endParaRPr lang="de-DE" altLang="de-DE" dirty="0"/>
          </a:p>
          <a:p>
            <a:pPr eaLnBrk="1" hangingPunct="1">
              <a:buClrTx/>
              <a:buFontTx/>
              <a:buNone/>
            </a:pPr>
            <a:endParaRPr lang="de-DE" altLang="de-DE" dirty="0"/>
          </a:p>
          <a:p>
            <a:pPr eaLnBrk="1" hangingPunct="1">
              <a:buClrTx/>
              <a:buFontTx/>
              <a:buNone/>
            </a:pPr>
            <a:endParaRPr lang="de-DE" altLang="de-DE" dirty="0"/>
          </a:p>
        </p:txBody>
      </p:sp>
      <p:pic>
        <p:nvPicPr>
          <p:cNvPr id="3686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549" y="1995055"/>
            <a:ext cx="7722682" cy="4330617"/>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01068687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441C6A0D-0367-4D52-A1A6-4C6051703827}" type="slidenum">
              <a:rPr lang="de-DE" altLang="de-DE" sz="1300">
                <a:solidFill>
                  <a:srgbClr val="FFFFFF"/>
                </a:solidFill>
              </a:rPr>
              <a:pPr algn="r" eaLnBrk="1" hangingPunct="1">
                <a:spcBef>
                  <a:spcPct val="0"/>
                </a:spcBef>
                <a:buClrTx/>
                <a:buFontTx/>
                <a:buNone/>
              </a:pPr>
              <a:t>38</a:t>
            </a:fld>
            <a:endParaRPr lang="de-DE" altLang="de-DE" sz="1300">
              <a:solidFill>
                <a:srgbClr val="FFFFFF"/>
              </a:solidFill>
            </a:endParaRPr>
          </a:p>
        </p:txBody>
      </p:sp>
      <p:sp>
        <p:nvSpPr>
          <p:cNvPr id="37892"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a:t>
            </a:r>
            <a:r>
              <a:rPr lang="de-DE" altLang="de-DE" b="1" dirty="0" smtClean="0"/>
              <a:t>9</a:t>
            </a:r>
            <a:endParaRPr lang="de-DE" altLang="de-DE" b="1" dirty="0"/>
          </a:p>
          <a:p>
            <a:pPr eaLnBrk="1" hangingPunct="1">
              <a:buClrTx/>
              <a:buFontTx/>
              <a:buNone/>
            </a:pPr>
            <a:endParaRPr lang="de-DE" altLang="de-DE" dirty="0"/>
          </a:p>
          <a:p>
            <a:pPr eaLnBrk="1" hangingPunct="1">
              <a:buClrTx/>
              <a:buFontTx/>
              <a:buNone/>
            </a:pPr>
            <a:endParaRPr lang="de-DE" altLang="de-DE" dirty="0"/>
          </a:p>
        </p:txBody>
      </p:sp>
      <p:pic>
        <p:nvPicPr>
          <p:cNvPr id="37893" name="Grafik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2039" y="2016055"/>
            <a:ext cx="7913199" cy="3700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42864090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9519104F-211C-4D11-A2FE-00E9BB8C71FB}" type="slidenum">
              <a:rPr lang="de-DE" altLang="de-DE" sz="1300">
                <a:solidFill>
                  <a:srgbClr val="FFFFFF"/>
                </a:solidFill>
              </a:rPr>
              <a:pPr algn="r" eaLnBrk="1" hangingPunct="1">
                <a:spcBef>
                  <a:spcPct val="0"/>
                </a:spcBef>
                <a:buClrTx/>
                <a:buFontTx/>
                <a:buNone/>
              </a:pPr>
              <a:t>39</a:t>
            </a:fld>
            <a:endParaRPr lang="de-DE" altLang="de-DE" sz="1300">
              <a:solidFill>
                <a:srgbClr val="FFFFFF"/>
              </a:solidFill>
            </a:endParaRPr>
          </a:p>
        </p:txBody>
      </p:sp>
      <p:sp>
        <p:nvSpPr>
          <p:cNvPr id="38915"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39939"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a:t>
            </a:r>
            <a:r>
              <a:rPr lang="de-DE" altLang="de-DE" b="1" dirty="0" smtClean="0"/>
              <a:t>10</a:t>
            </a:r>
            <a:endParaRPr lang="de-DE" altLang="de-DE" b="1" dirty="0"/>
          </a:p>
          <a:p>
            <a:pPr eaLnBrk="1" hangingPunct="1">
              <a:buFont typeface="Arial" charset="0"/>
              <a:buChar char="•"/>
            </a:pPr>
            <a:r>
              <a:rPr lang="de-DE" altLang="de-DE" dirty="0"/>
              <a:t>Googeln Sie </a:t>
            </a:r>
            <a:r>
              <a:rPr lang="de-DE" altLang="de-DE" dirty="0" smtClean="0"/>
              <a:t>vielleicht nicht immer </a:t>
            </a:r>
            <a:r>
              <a:rPr lang="de-DE" altLang="de-DE" dirty="0"/>
              <a:t>- es gibt andere Suchmaschinen, die andere Ergebnisse liefern.</a:t>
            </a:r>
          </a:p>
          <a:p>
            <a:pPr eaLnBrk="1" hangingPunct="1">
              <a:buClrTx/>
              <a:buFontTx/>
              <a:buNone/>
            </a:pPr>
            <a:endParaRPr lang="de-DE" altLang="de-DE" dirty="0"/>
          </a:p>
          <a:p>
            <a:pPr eaLnBrk="1" hangingPunct="1">
              <a:buClrTx/>
              <a:buFontTx/>
              <a:buNone/>
            </a:pPr>
            <a:endParaRPr lang="de-DE" altLang="de-DE" dirty="0"/>
          </a:p>
        </p:txBody>
      </p:sp>
      <p:pic>
        <p:nvPicPr>
          <p:cNvPr id="399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530" y="2721073"/>
            <a:ext cx="8267230" cy="2869578"/>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41" name="Text Box 5"/>
          <p:cNvSpPr txBox="1">
            <a:spLocks noChangeArrowheads="1"/>
          </p:cNvSpPr>
          <p:nvPr/>
        </p:nvSpPr>
        <p:spPr bwMode="auto">
          <a:xfrm>
            <a:off x="329830" y="5440648"/>
            <a:ext cx="8301733" cy="348009"/>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ts val="1063"/>
              </a:spcBef>
            </a:pPr>
            <a:r>
              <a:rPr lang="de-DE" altLang="de-DE" sz="1700" dirty="0">
                <a:hlinkClick r:id="rId4"/>
              </a:rPr>
              <a:t>http://www.thumbshots.com/Throw/Ranking.aspx</a:t>
            </a:r>
            <a:r>
              <a:rPr lang="de-DE" altLang="de-DE" sz="1700" dirty="0"/>
              <a:t> </a:t>
            </a:r>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233739120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3993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3993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39940"/>
                                        </p:tgtEl>
                                        <p:attrNameLst>
                                          <p:attrName>style.visibility</p:attrName>
                                        </p:attrNameLst>
                                      </p:cBhvr>
                                      <p:to>
                                        <p:strVal val="visible"/>
                                      </p:to>
                                    </p:set>
                                  </p:childTnLst>
                                </p:cTn>
                              </p:par>
                              <p:par>
                                <p:cTn id="15" presetID="1" presetClass="entr" fill="hold" nodeType="withEffect">
                                  <p:stCondLst>
                                    <p:cond delay="0"/>
                                  </p:stCondLst>
                                  <p:childTnLst>
                                    <p:set>
                                      <p:cBhvr additive="repl">
                                        <p:cTn id="16" dur="1" fill="hold">
                                          <p:stCondLst>
                                            <p:cond delay="0"/>
                                          </p:stCondLst>
                                        </p:cTn>
                                        <p:tgtEl>
                                          <p:spTgt spid="399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algn="r" eaLnBrk="1" hangingPunct="1">
              <a:buClrTx/>
              <a:buFontTx/>
              <a:buNone/>
            </a:pPr>
            <a:fld id="{456DBC6D-0A49-4AF9-837F-57B88E5CC45F}" type="slidenum">
              <a:rPr lang="de-DE" sz="1300">
                <a:solidFill>
                  <a:srgbClr val="FFFFFF"/>
                </a:solidFill>
              </a:rPr>
              <a:pPr algn="r" eaLnBrk="1" hangingPunct="1">
                <a:buClrTx/>
                <a:buFontTx/>
                <a:buNone/>
              </a:pPr>
              <a:t>4</a:t>
            </a:fld>
            <a:endParaRPr lang="de-DE" sz="1300">
              <a:solidFill>
                <a:srgbClr val="FFFFFF"/>
              </a:solidFill>
            </a:endParaRPr>
          </a:p>
        </p:txBody>
      </p:sp>
      <p:sp>
        <p:nvSpPr>
          <p:cNvPr id="6147"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buClrTx/>
              <a:buFontTx/>
              <a:buNone/>
            </a:pPr>
            <a:r>
              <a:rPr lang="de-DE" sz="2300">
                <a:solidFill>
                  <a:srgbClr val="FFFFFF"/>
                </a:solidFill>
              </a:rPr>
              <a:t>Einführung</a:t>
            </a:r>
          </a:p>
        </p:txBody>
      </p:sp>
      <p:pic>
        <p:nvPicPr>
          <p:cNvPr id="6148"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9606" y="1471540"/>
            <a:ext cx="5852016" cy="442512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149" name="Text Box 4"/>
          <p:cNvSpPr txBox="1">
            <a:spLocks noChangeArrowheads="1"/>
          </p:cNvSpPr>
          <p:nvPr/>
        </p:nvSpPr>
        <p:spPr bwMode="auto">
          <a:xfrm>
            <a:off x="1335265" y="5746738"/>
            <a:ext cx="6056035" cy="2895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827"/>
              </a:spcBef>
            </a:pPr>
            <a:r>
              <a:rPr lang="de-DE" sz="1300" dirty="0">
                <a:solidFill>
                  <a:srgbClr val="000000"/>
                </a:solidFill>
              </a:rPr>
              <a:t>Wachstum (wissenschaftlicher) Zeitschriften seit 1900 (</a:t>
            </a:r>
            <a:r>
              <a:rPr lang="de-DE" sz="1300" dirty="0" err="1">
                <a:solidFill>
                  <a:srgbClr val="000000"/>
                </a:solidFill>
              </a:rPr>
              <a:t>Mabe</a:t>
            </a:r>
            <a:r>
              <a:rPr lang="de-DE" sz="1300" dirty="0">
                <a:solidFill>
                  <a:srgbClr val="000000"/>
                </a:solidFill>
              </a:rPr>
              <a:t> &amp; Amin 2001)</a:t>
            </a:r>
          </a:p>
        </p:txBody>
      </p:sp>
      <p:sp>
        <p:nvSpPr>
          <p:cNvPr id="6150" name="Text Box 5"/>
          <p:cNvSpPr txBox="1">
            <a:spLocks noChangeArrowheads="1"/>
          </p:cNvSpPr>
          <p:nvPr/>
        </p:nvSpPr>
        <p:spPr bwMode="auto">
          <a:xfrm>
            <a:off x="373534" y="1331875"/>
            <a:ext cx="7259215" cy="42766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1pPr>
            <a:lvl2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2pPr>
            <a:lvl3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3pPr>
            <a:lvl4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4pPr>
            <a:lvl5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9pPr>
          </a:lstStyle>
          <a:p>
            <a:pPr eaLnBrk="1" hangingPunct="1">
              <a:spcBef>
                <a:spcPts val="472"/>
              </a:spcBef>
            </a:pPr>
            <a:endParaRPr lang="de-DE" sz="1900" b="1" dirty="0">
              <a:solidFill>
                <a:srgbClr val="000000"/>
              </a:solidFill>
            </a:endParaRPr>
          </a:p>
        </p:txBody>
      </p:sp>
      <p:sp>
        <p:nvSpPr>
          <p:cNvPr id="7174" name="Text Box 6"/>
          <p:cNvSpPr txBox="1">
            <a:spLocks noChangeArrowheads="1"/>
          </p:cNvSpPr>
          <p:nvPr/>
        </p:nvSpPr>
        <p:spPr bwMode="auto">
          <a:xfrm>
            <a:off x="3669220" y="3320631"/>
            <a:ext cx="4572508" cy="2279649"/>
          </a:xfrm>
          <a:prstGeom prst="rect">
            <a:avLst/>
          </a:prstGeom>
          <a:solidFill>
            <a:srgbClr val="FFFFFF"/>
          </a:solidFill>
          <a:ln w="3816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85041" tIns="44221" rIns="85041" bIns="44221">
            <a:spAutoFit/>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bg1"/>
                </a:solidFill>
                <a:latin typeface="Arial" charset="0"/>
                <a:ea typeface="Microsoft YaHei" charset="-122"/>
              </a:defRPr>
            </a:lvl9pPr>
          </a:lstStyle>
          <a:p>
            <a:pPr eaLnBrk="1" hangingPunct="1">
              <a:spcBef>
                <a:spcPts val="1063"/>
              </a:spcBef>
            </a:pPr>
            <a:r>
              <a:rPr lang="de-DE" sz="2000" b="1" dirty="0" smtClean="0">
                <a:solidFill>
                  <a:schemeClr val="tx1"/>
                </a:solidFill>
                <a:latin typeface="Arial" pitchFamily="34" charset="0"/>
                <a:cs typeface="Arial" pitchFamily="34" charset="0"/>
              </a:rPr>
              <a:t>Informationsflut</a:t>
            </a:r>
          </a:p>
          <a:p>
            <a:pPr eaLnBrk="1" hangingPunct="1">
              <a:spcBef>
                <a:spcPts val="1063"/>
              </a:spcBef>
            </a:pPr>
            <a:r>
              <a:rPr lang="de-DE" sz="2000" dirty="0" smtClean="0">
                <a:solidFill>
                  <a:schemeClr val="tx1"/>
                </a:solidFill>
                <a:latin typeface="Arial" pitchFamily="34" charset="0"/>
                <a:cs typeface="Arial" pitchFamily="34" charset="0"/>
              </a:rPr>
              <a:t>Aktuell ca. 1,3 Mio. Journalartikel/Jahr (Björk et al. 2009)</a:t>
            </a:r>
            <a:endParaRPr lang="de-DE" sz="2000" dirty="0">
              <a:solidFill>
                <a:schemeClr val="tx1"/>
              </a:solidFill>
              <a:latin typeface="Arial" pitchFamily="34" charset="0"/>
              <a:cs typeface="Arial" pitchFamily="34" charset="0"/>
            </a:endParaRPr>
          </a:p>
          <a:p>
            <a:pPr eaLnBrk="1" hangingPunct="1">
              <a:spcBef>
                <a:spcPts val="1063"/>
              </a:spcBef>
            </a:pPr>
            <a:r>
              <a:rPr lang="de-DE" altLang="de-DE" sz="2000" dirty="0">
                <a:solidFill>
                  <a:schemeClr val="tx1"/>
                </a:solidFill>
                <a:latin typeface="Wingdings" charset="2"/>
              </a:rPr>
              <a:t></a:t>
            </a:r>
            <a:r>
              <a:rPr lang="de-DE" altLang="de-DE" sz="2000" dirty="0">
                <a:solidFill>
                  <a:schemeClr val="tx1"/>
                </a:solidFill>
              </a:rPr>
              <a:t> Als Physiker/-innen müssen Sie den kompetenten Umgang mit Informationen beherrschen!</a:t>
            </a:r>
            <a:r>
              <a:rPr lang="de-DE" altLang="de-DE" sz="2400" dirty="0">
                <a:solidFill>
                  <a:schemeClr val="tx1"/>
                </a:solidFill>
              </a:rPr>
              <a:t> </a:t>
            </a:r>
          </a:p>
        </p:txBody>
      </p:sp>
      <p:sp>
        <p:nvSpPr>
          <p:cNvPr id="2" name="Titel 1"/>
          <p:cNvSpPr>
            <a:spLocks noGrp="1"/>
          </p:cNvSpPr>
          <p:nvPr>
            <p:ph type="title"/>
          </p:nvPr>
        </p:nvSpPr>
        <p:spPr/>
        <p:txBody>
          <a:bodyPr/>
          <a:lstStyle/>
          <a:p>
            <a:r>
              <a:rPr lang="de-DE" dirty="0" smtClean="0"/>
              <a:t>Einführung</a:t>
            </a:r>
            <a:endParaRPr lang="de-DE" dirty="0"/>
          </a:p>
        </p:txBody>
      </p:sp>
      <p:sp>
        <p:nvSpPr>
          <p:cNvPr id="4" name="Foliennummernplatzhalter 3"/>
          <p:cNvSpPr>
            <a:spLocks noGrp="1"/>
          </p:cNvSpPr>
          <p:nvPr>
            <p:ph type="sldNum" sz="quarter" idx="11"/>
          </p:nvPr>
        </p:nvSpPr>
        <p:spPr/>
        <p:txBody>
          <a:bodyPr/>
          <a:lstStyle/>
          <a:p>
            <a:pPr>
              <a:defRPr/>
            </a:pPr>
            <a:fld id="{748C6A40-0DE4-4767-8D1F-CEEEF533CFFB}" type="slidenum">
              <a:rPr lang="de-DE" smtClean="0"/>
              <a:pPr>
                <a:defRPr/>
              </a:pPr>
              <a:t>4</a:t>
            </a:fld>
            <a:endParaRPr lang="de-DE"/>
          </a:p>
        </p:txBody>
      </p:sp>
    </p:spTree>
    <p:extLst>
      <p:ext uri="{BB962C8B-B14F-4D97-AF65-F5344CB8AC3E}">
        <p14:creationId xmlns:p14="http://schemas.microsoft.com/office/powerpoint/2010/main" val="138865175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72468DBC-5B9F-4E58-827B-6B6EF5BA447D}" type="slidenum">
              <a:rPr lang="de-DE" altLang="de-DE" sz="1300">
                <a:solidFill>
                  <a:srgbClr val="FFFFFF"/>
                </a:solidFill>
              </a:rPr>
              <a:pPr algn="r" eaLnBrk="1" hangingPunct="1">
                <a:spcBef>
                  <a:spcPct val="0"/>
                </a:spcBef>
                <a:buClrTx/>
                <a:buFontTx/>
                <a:buNone/>
              </a:pPr>
              <a:t>40</a:t>
            </a:fld>
            <a:endParaRPr lang="de-DE" altLang="de-DE" sz="1300">
              <a:solidFill>
                <a:srgbClr val="FFFFFF"/>
              </a:solidFill>
            </a:endParaRPr>
          </a:p>
        </p:txBody>
      </p:sp>
      <p:sp>
        <p:nvSpPr>
          <p:cNvPr id="39939"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39940"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Cleverer Googeln – Tipp </a:t>
            </a:r>
            <a:r>
              <a:rPr lang="de-DE" altLang="de-DE" b="1" dirty="0" smtClean="0"/>
              <a:t>10</a:t>
            </a:r>
            <a:endParaRPr lang="de-DE" altLang="de-DE" b="1" dirty="0"/>
          </a:p>
          <a:p>
            <a:pPr eaLnBrk="1" hangingPunct="1">
              <a:buFont typeface="Arial" charset="0"/>
              <a:buChar char="•"/>
            </a:pPr>
            <a:r>
              <a:rPr lang="de-DE" altLang="de-DE" dirty="0"/>
              <a:t>Googeln Sie nicht dauernd - es gibt andere Suchmaschinen, die andere Ergebnisse liefern.</a:t>
            </a:r>
          </a:p>
          <a:p>
            <a:pPr eaLnBrk="1" hangingPunct="1">
              <a:buClrTx/>
              <a:buFontTx/>
              <a:buNone/>
            </a:pPr>
            <a:endParaRPr lang="de-DE" altLang="de-DE" dirty="0"/>
          </a:p>
          <a:p>
            <a:pPr eaLnBrk="1" hangingPunct="1">
              <a:buClrTx/>
              <a:buFontTx/>
              <a:buNone/>
            </a:pPr>
            <a:endParaRPr lang="de-DE" altLang="de-DE" dirty="0"/>
          </a:p>
        </p:txBody>
      </p:sp>
      <p:pic>
        <p:nvPicPr>
          <p:cNvPr id="39941"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430" y="2664023"/>
            <a:ext cx="8204313" cy="3228749"/>
          </a:xfrm>
          <a:prstGeom prst="rect">
            <a:avLst/>
          </a:prstGeom>
          <a:noFill/>
          <a:ln w="9360">
            <a:solidFill>
              <a:srgbClr val="000000"/>
            </a:solidFill>
            <a:miter lim="800000"/>
            <a:headEnd/>
            <a:tailEnd/>
          </a:ln>
          <a:effectLst/>
          <a:extLst>
            <a:ext uri="{909E8E84-426E-40DD-AFC4-6F175D3DCCD1}">
              <a14:hiddenFill xmlns:a14="http://schemas.microsoft.com/office/drawing/2010/main">
                <a:blipFill dpi="0" rotWithShape="0">
                  <a:blip/>
                  <a:srcRect/>
                  <a:stretch>
                    <a:fillRect/>
                  </a:stretch>
                </a:blip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9942" name="Text Box 5"/>
          <p:cNvSpPr txBox="1">
            <a:spLocks noChangeArrowheads="1"/>
          </p:cNvSpPr>
          <p:nvPr/>
        </p:nvSpPr>
        <p:spPr bwMode="auto">
          <a:xfrm>
            <a:off x="228904" y="5891894"/>
            <a:ext cx="8301733" cy="348009"/>
          </a:xfrm>
          <a:prstGeom prst="rect">
            <a:avLst/>
          </a:prstGeom>
          <a:solidFill>
            <a:srgbClr val="FFFFFF"/>
          </a:solidFill>
          <a:ln w="38160">
            <a:solidFill>
              <a:srgbClr val="99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spAutoFit/>
          </a:bodyP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ts val="1063"/>
              </a:spcBef>
            </a:pPr>
            <a:r>
              <a:rPr lang="de-DE" altLang="de-DE" sz="1700" dirty="0">
                <a:hlinkClick r:id="rId4"/>
              </a:rPr>
              <a:t>http://</a:t>
            </a:r>
            <a:r>
              <a:rPr lang="de-DE" altLang="de-DE" sz="1700" dirty="0" smtClean="0">
                <a:hlinkClick r:id="rId4"/>
              </a:rPr>
              <a:t>www.thumbshots.com/Throw/Ranking.aspx</a:t>
            </a:r>
            <a:r>
              <a:rPr lang="de-DE" altLang="de-DE" sz="1700" dirty="0" smtClean="0"/>
              <a:t> </a:t>
            </a:r>
            <a:endParaRPr lang="de-DE" altLang="de-DE" sz="1700" dirty="0"/>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312333926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Informationssuche im Internet</a:t>
            </a:r>
            <a:br>
              <a:rPr lang="de-DE" dirty="0"/>
            </a:br>
            <a:endParaRPr lang="de-DE" dirty="0"/>
          </a:p>
        </p:txBody>
      </p:sp>
      <p:sp>
        <p:nvSpPr>
          <p:cNvPr id="6" name="Inhaltsplatzhalter 5"/>
          <p:cNvSpPr>
            <a:spLocks noGrp="1"/>
          </p:cNvSpPr>
          <p:nvPr>
            <p:ph idx="1"/>
          </p:nvPr>
        </p:nvSpPr>
        <p:spPr>
          <a:xfrm>
            <a:off x="215900" y="1511895"/>
            <a:ext cx="8207375" cy="4176465"/>
          </a:xfrm>
        </p:spPr>
        <p:txBody>
          <a:bodyPr/>
          <a:lstStyle/>
          <a:p>
            <a:pPr lvl="0" defTabSz="914400">
              <a:lnSpc>
                <a:spcPct val="100000"/>
              </a:lnSpc>
            </a:pPr>
            <a:r>
              <a:rPr lang="de-DE" altLang="de-DE" sz="2000" b="1" dirty="0">
                <a:solidFill>
                  <a:prstClr val="black"/>
                </a:solidFill>
                <a:cs typeface="Arial" charset="0"/>
              </a:rPr>
              <a:t>Cleverer Googeln – Tipp </a:t>
            </a:r>
            <a:r>
              <a:rPr lang="de-DE" altLang="de-DE" sz="2000" b="1" dirty="0" smtClean="0">
                <a:solidFill>
                  <a:prstClr val="black"/>
                </a:solidFill>
                <a:cs typeface="Arial" charset="0"/>
              </a:rPr>
              <a:t>10</a:t>
            </a:r>
          </a:p>
          <a:p>
            <a:pPr lvl="0" defTabSz="914400">
              <a:lnSpc>
                <a:spcPct val="100000"/>
              </a:lnSpc>
            </a:pPr>
            <a:endParaRPr lang="de-DE" altLang="de-DE" sz="2000" b="1" dirty="0">
              <a:solidFill>
                <a:prstClr val="black"/>
              </a:solidFill>
              <a:cs typeface="Arial" charset="0"/>
            </a:endParaRPr>
          </a:p>
          <a:p>
            <a:pPr marL="285750" indent="-285750">
              <a:buFont typeface="Arial" panose="020B0604020202020204" pitchFamily="34" charset="0"/>
              <a:buChar char="•"/>
            </a:pPr>
            <a:r>
              <a:rPr lang="de-DE" sz="2000" dirty="0" smtClean="0"/>
              <a:t>Mit </a:t>
            </a:r>
            <a:r>
              <a:rPr lang="de-DE" sz="2000" dirty="0" smtClean="0">
                <a:hlinkClick r:id="rId2"/>
              </a:rPr>
              <a:t>WolframAlpha</a:t>
            </a:r>
            <a:r>
              <a:rPr lang="de-DE" sz="2000" dirty="0" smtClean="0"/>
              <a:t> gehen Dinge wie das hier.</a:t>
            </a:r>
            <a:endParaRPr lang="de-DE" sz="2000" dirty="0"/>
          </a:p>
        </p:txBody>
      </p:sp>
      <p:sp>
        <p:nvSpPr>
          <p:cNvPr id="3" name="Foliennummernplatzhalter 2"/>
          <p:cNvSpPr>
            <a:spLocks noGrp="1"/>
          </p:cNvSpPr>
          <p:nvPr>
            <p:ph type="sldNum" sz="quarter" idx="11"/>
          </p:nvPr>
        </p:nvSpPr>
        <p:spPr/>
        <p:txBody>
          <a:bodyPr/>
          <a:lstStyle/>
          <a:p>
            <a:fld id="{45F15CC6-4146-4622-8674-41CB11088669}" type="slidenum">
              <a:rPr lang="de-DE" smtClean="0"/>
              <a:pPr/>
              <a:t>41</a:t>
            </a:fld>
            <a:endParaRPr lang="de-DE"/>
          </a:p>
        </p:txBody>
      </p:sp>
      <p:pic>
        <p:nvPicPr>
          <p:cNvPr id="8"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12068" y="2592015"/>
            <a:ext cx="5542037" cy="3466898"/>
          </a:xfrm>
          <a:prstGeom prst="rect">
            <a:avLst/>
          </a:prstGeom>
        </p:spPr>
      </p:pic>
    </p:spTree>
    <p:extLst>
      <p:ext uri="{BB962C8B-B14F-4D97-AF65-F5344CB8AC3E}">
        <p14:creationId xmlns:p14="http://schemas.microsoft.com/office/powerpoint/2010/main" val="428360665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F3487813-2BB3-437A-9CAF-54B2B32279DC}" type="slidenum">
              <a:rPr lang="de-DE" altLang="de-DE" sz="1300">
                <a:solidFill>
                  <a:srgbClr val="FFFFFF"/>
                </a:solidFill>
              </a:rPr>
              <a:pPr algn="r" eaLnBrk="1" hangingPunct="1">
                <a:spcBef>
                  <a:spcPct val="0"/>
                </a:spcBef>
                <a:buClrTx/>
                <a:buFontTx/>
                <a:buNone/>
              </a:pPr>
              <a:t>42</a:t>
            </a:fld>
            <a:endParaRPr lang="de-DE" altLang="de-DE" sz="1300">
              <a:solidFill>
                <a:srgbClr val="FFFFFF"/>
              </a:solidFill>
            </a:endParaRPr>
          </a:p>
        </p:txBody>
      </p:sp>
      <p:sp>
        <p:nvSpPr>
          <p:cNvPr id="40963" name="Text Box 2"/>
          <p:cNvSpPr txBox="1">
            <a:spLocks noChangeArrowheads="1"/>
          </p:cNvSpPr>
          <p:nvPr/>
        </p:nvSpPr>
        <p:spPr bwMode="auto">
          <a:xfrm>
            <a:off x="2415214" y="0"/>
            <a:ext cx="6225550" cy="858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nchor="ctr"/>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ctr" eaLnBrk="1" hangingPunct="1">
              <a:spcBef>
                <a:spcPct val="0"/>
              </a:spcBef>
              <a:buClrTx/>
              <a:buFontTx/>
              <a:buNone/>
            </a:pPr>
            <a:endParaRPr lang="de-DE" altLang="de-DE" sz="2300" dirty="0">
              <a:solidFill>
                <a:srgbClr val="FFFFFF"/>
              </a:solidFill>
            </a:endParaRPr>
          </a:p>
        </p:txBody>
      </p:sp>
      <p:sp>
        <p:nvSpPr>
          <p:cNvPr id="40964"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2" name="Titel 1"/>
          <p:cNvSpPr>
            <a:spLocks noGrp="1"/>
          </p:cNvSpPr>
          <p:nvPr>
            <p:ph type="title"/>
          </p:nvPr>
        </p:nvSpPr>
        <p:spPr/>
        <p:txBody>
          <a:bodyPr/>
          <a:lstStyle/>
          <a:p>
            <a:r>
              <a:rPr lang="de-DE" dirty="0"/>
              <a:t>Google und Wikipedia als Informationsquellen</a:t>
            </a:r>
            <a:br>
              <a:rPr lang="de-DE" dirty="0"/>
            </a:br>
            <a:endParaRPr lang="de-DE" dirty="0"/>
          </a:p>
        </p:txBody>
      </p:sp>
      <p:sp>
        <p:nvSpPr>
          <p:cNvPr id="3" name="Inhaltsplatzhalter 2"/>
          <p:cNvSpPr>
            <a:spLocks noGrp="1"/>
          </p:cNvSpPr>
          <p:nvPr>
            <p:ph idx="1"/>
          </p:nvPr>
        </p:nvSpPr>
        <p:spPr/>
        <p:txBody>
          <a:bodyPr/>
          <a:lstStyle/>
          <a:p>
            <a:r>
              <a:rPr lang="de-DE" altLang="de-DE" sz="2000" b="1" dirty="0"/>
              <a:t>Gruppenarbeit: Reichweite und Grenzen von Google und Wikipedia</a:t>
            </a:r>
          </a:p>
          <a:p>
            <a:endParaRPr lang="de-DE" altLang="de-DE" sz="2000" dirty="0"/>
          </a:p>
          <a:p>
            <a:pPr marL="342900" indent="-342900">
              <a:buFont typeface="Arial" panose="020B0604020202020204" pitchFamily="34" charset="0"/>
              <a:buChar char="•"/>
            </a:pPr>
            <a:r>
              <a:rPr lang="de-DE" altLang="de-DE" sz="2000" dirty="0"/>
              <a:t>Gruppe 1: Personalisierte Suchergebnisse</a:t>
            </a:r>
          </a:p>
          <a:p>
            <a:pPr marL="342900" indent="-342900">
              <a:buFont typeface="Arial" panose="020B0604020202020204" pitchFamily="34" charset="0"/>
              <a:buChar char="•"/>
            </a:pPr>
            <a:r>
              <a:rPr lang="de-DE" altLang="de-DE" sz="2000" dirty="0"/>
              <a:t>Gruppe 2: Invisible Web</a:t>
            </a:r>
          </a:p>
          <a:p>
            <a:pPr marL="342900" indent="-342900">
              <a:buFont typeface="Arial" panose="020B0604020202020204" pitchFamily="34" charset="0"/>
              <a:buChar char="•"/>
            </a:pPr>
            <a:r>
              <a:rPr lang="de-DE" altLang="de-DE" sz="2000" dirty="0"/>
              <a:t>Gruppe 3: Wikipedia</a:t>
            </a:r>
          </a:p>
          <a:p>
            <a:pPr marL="342900" indent="-342900">
              <a:buFont typeface="Arial" panose="020B0604020202020204" pitchFamily="34" charset="0"/>
              <a:buChar char="•"/>
            </a:pPr>
            <a:endParaRPr lang="de-DE" altLang="de-DE" sz="2000" dirty="0"/>
          </a:p>
          <a:p>
            <a:pPr marL="342900" indent="-342900">
              <a:buFont typeface="Arial" panose="020B0604020202020204" pitchFamily="34" charset="0"/>
              <a:buChar char="•"/>
            </a:pPr>
            <a:r>
              <a:rPr lang="de-DE" altLang="de-DE" sz="2000" dirty="0"/>
              <a:t>Bearbeiten Sie in Ihrer Gruppe das jeweilige Arbeitsblatt (20min).</a:t>
            </a:r>
          </a:p>
          <a:p>
            <a:pPr marL="342900" indent="-342900">
              <a:buFont typeface="Arial" panose="020B0604020202020204" pitchFamily="34" charset="0"/>
              <a:buChar char="•"/>
            </a:pPr>
            <a:r>
              <a:rPr lang="de-DE" altLang="de-DE" sz="2000" dirty="0"/>
              <a:t>Präsentieren Sie ihre Ergebnisse im Plenum. Dokumentieren Sie die wichtigsten Punkte stichwortartig an der Tafel oder mit Hilfe des </a:t>
            </a:r>
            <a:r>
              <a:rPr lang="de-DE" altLang="de-DE" sz="2000" dirty="0" err="1"/>
              <a:t>Beamers</a:t>
            </a:r>
            <a:r>
              <a:rPr lang="de-DE" altLang="de-DE" sz="2000" dirty="0"/>
              <a:t> (je 5min pro Gruppe).</a:t>
            </a:r>
          </a:p>
          <a:p>
            <a:endParaRPr lang="de-DE" dirty="0"/>
          </a:p>
        </p:txBody>
      </p:sp>
    </p:spTree>
    <p:extLst>
      <p:ext uri="{BB962C8B-B14F-4D97-AF65-F5344CB8AC3E}">
        <p14:creationId xmlns:p14="http://schemas.microsoft.com/office/powerpoint/2010/main" val="36556581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200" dirty="0"/>
              <a:t>Qualitätskriterien</a:t>
            </a:r>
          </a:p>
        </p:txBody>
      </p:sp>
      <p:sp>
        <p:nvSpPr>
          <p:cNvPr id="5" name="Ellipse 4"/>
          <p:cNvSpPr/>
          <p:nvPr/>
        </p:nvSpPr>
        <p:spPr>
          <a:xfrm>
            <a:off x="3439815" y="1298355"/>
            <a:ext cx="1769172" cy="884532"/>
          </a:xfrm>
          <a:prstGeom prst="ellipse">
            <a:avLst/>
          </a:prstGeom>
          <a:solidFill>
            <a:srgbClr val="C61826">
              <a:alpha val="70000"/>
            </a:srgbClr>
          </a:solidFill>
          <a:ln w="4445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rtlCol="0" anchor="ctr"/>
          <a:lstStyle/>
          <a:p>
            <a:pPr algn="ctr" defTabSz="863925" fontAlgn="auto">
              <a:spcBef>
                <a:spcPts val="0"/>
              </a:spcBef>
              <a:spcAft>
                <a:spcPts val="0"/>
              </a:spcAft>
            </a:pPr>
            <a:r>
              <a:rPr lang="de-DE" sz="1700" b="1" dirty="0">
                <a:solidFill>
                  <a:prstClr val="white"/>
                </a:solidFill>
                <a:latin typeface="Arial" pitchFamily="34" charset="0"/>
                <a:cs typeface="Arial" pitchFamily="34" charset="0"/>
              </a:rPr>
              <a:t>Aktualität</a:t>
            </a:r>
          </a:p>
        </p:txBody>
      </p:sp>
      <p:sp>
        <p:nvSpPr>
          <p:cNvPr id="6" name="Ellipse 5"/>
          <p:cNvSpPr/>
          <p:nvPr/>
        </p:nvSpPr>
        <p:spPr>
          <a:xfrm>
            <a:off x="6293688" y="2565034"/>
            <a:ext cx="1769172" cy="884532"/>
          </a:xfrm>
          <a:prstGeom prst="ellipse">
            <a:avLst/>
          </a:prstGeom>
          <a:solidFill>
            <a:srgbClr val="C61826">
              <a:alpha val="70000"/>
            </a:srgbClr>
          </a:solidFill>
          <a:ln w="4445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rtlCol="0" anchor="ctr"/>
          <a:lstStyle/>
          <a:p>
            <a:pPr algn="ctr" defTabSz="863925" fontAlgn="auto">
              <a:spcBef>
                <a:spcPts val="0"/>
              </a:spcBef>
              <a:spcAft>
                <a:spcPts val="0"/>
              </a:spcAft>
            </a:pPr>
            <a:r>
              <a:rPr lang="de-DE" sz="1700" b="1" dirty="0">
                <a:solidFill>
                  <a:prstClr val="white"/>
                </a:solidFill>
                <a:latin typeface="Arial" pitchFamily="34" charset="0"/>
                <a:cs typeface="Arial" pitchFamily="34" charset="0"/>
              </a:rPr>
              <a:t>Anbieter</a:t>
            </a:r>
          </a:p>
        </p:txBody>
      </p:sp>
      <p:sp>
        <p:nvSpPr>
          <p:cNvPr id="7" name="Ellipse 6"/>
          <p:cNvSpPr/>
          <p:nvPr/>
        </p:nvSpPr>
        <p:spPr>
          <a:xfrm>
            <a:off x="5521308" y="4600905"/>
            <a:ext cx="1769172" cy="884532"/>
          </a:xfrm>
          <a:prstGeom prst="ellipse">
            <a:avLst/>
          </a:prstGeom>
          <a:solidFill>
            <a:srgbClr val="C61826">
              <a:alpha val="70000"/>
            </a:srgbClr>
          </a:solidFill>
          <a:ln w="4445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rtlCol="0" anchor="ctr"/>
          <a:lstStyle/>
          <a:p>
            <a:pPr algn="ctr" defTabSz="863925" fontAlgn="auto">
              <a:spcBef>
                <a:spcPts val="0"/>
              </a:spcBef>
              <a:spcAft>
                <a:spcPts val="0"/>
              </a:spcAft>
            </a:pPr>
            <a:r>
              <a:rPr lang="de-DE" sz="1700" b="1" dirty="0">
                <a:solidFill>
                  <a:prstClr val="white"/>
                </a:solidFill>
                <a:latin typeface="Arial" pitchFamily="34" charset="0"/>
                <a:cs typeface="Arial" pitchFamily="34" charset="0"/>
              </a:rPr>
              <a:t>Anspruch</a:t>
            </a:r>
          </a:p>
        </p:txBody>
      </p:sp>
      <p:sp>
        <p:nvSpPr>
          <p:cNvPr id="8" name="Ellipse 7"/>
          <p:cNvSpPr/>
          <p:nvPr/>
        </p:nvSpPr>
        <p:spPr>
          <a:xfrm>
            <a:off x="1565892" y="4600905"/>
            <a:ext cx="1769172" cy="884532"/>
          </a:xfrm>
          <a:prstGeom prst="ellipse">
            <a:avLst/>
          </a:prstGeom>
          <a:solidFill>
            <a:srgbClr val="C61826">
              <a:alpha val="70000"/>
            </a:srgbClr>
          </a:solidFill>
          <a:ln w="4445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rtlCol="0" anchor="ctr"/>
          <a:lstStyle/>
          <a:p>
            <a:pPr algn="ctr" defTabSz="863925" fontAlgn="auto">
              <a:spcBef>
                <a:spcPts val="0"/>
              </a:spcBef>
              <a:spcAft>
                <a:spcPts val="0"/>
              </a:spcAft>
            </a:pPr>
            <a:r>
              <a:rPr lang="de-DE" sz="1700" b="1" dirty="0">
                <a:solidFill>
                  <a:prstClr val="white"/>
                </a:solidFill>
                <a:latin typeface="Arial" pitchFamily="34" charset="0"/>
                <a:cs typeface="Arial" pitchFamily="34" charset="0"/>
              </a:rPr>
              <a:t>Quellen</a:t>
            </a:r>
          </a:p>
        </p:txBody>
      </p:sp>
      <p:sp>
        <p:nvSpPr>
          <p:cNvPr id="9" name="Ellipse 8"/>
          <p:cNvSpPr/>
          <p:nvPr/>
        </p:nvSpPr>
        <p:spPr>
          <a:xfrm>
            <a:off x="373768" y="2593699"/>
            <a:ext cx="1769172" cy="884532"/>
          </a:xfrm>
          <a:prstGeom prst="ellipse">
            <a:avLst/>
          </a:prstGeom>
          <a:solidFill>
            <a:srgbClr val="C61826">
              <a:alpha val="70000"/>
            </a:srgbClr>
          </a:solidFill>
          <a:ln w="4445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rtlCol="0" anchor="ctr"/>
          <a:lstStyle/>
          <a:p>
            <a:pPr algn="ctr" defTabSz="863925" fontAlgn="auto">
              <a:spcBef>
                <a:spcPts val="0"/>
              </a:spcBef>
              <a:spcAft>
                <a:spcPts val="0"/>
              </a:spcAft>
            </a:pPr>
            <a:r>
              <a:rPr lang="de-DE" sz="1700" b="1" dirty="0">
                <a:solidFill>
                  <a:prstClr val="white"/>
                </a:solidFill>
                <a:latin typeface="Arial" pitchFamily="34" charset="0"/>
                <a:cs typeface="Arial" pitchFamily="34" charset="0"/>
              </a:rPr>
              <a:t>Autor</a:t>
            </a:r>
          </a:p>
        </p:txBody>
      </p:sp>
      <p:sp>
        <p:nvSpPr>
          <p:cNvPr id="10" name="Ellipse 9"/>
          <p:cNvSpPr/>
          <p:nvPr/>
        </p:nvSpPr>
        <p:spPr>
          <a:xfrm>
            <a:off x="3047567" y="2899883"/>
            <a:ext cx="2561827" cy="1156695"/>
          </a:xfrm>
          <a:prstGeom prst="ellipse">
            <a:avLst/>
          </a:prstGeom>
          <a:noFill/>
          <a:ln w="44450">
            <a:solidFill>
              <a:srgbClr val="C61826"/>
            </a:solidFill>
          </a:ln>
        </p:spPr>
        <p:style>
          <a:lnRef idx="2">
            <a:schemeClr val="accent1">
              <a:shade val="50000"/>
            </a:schemeClr>
          </a:lnRef>
          <a:fillRef idx="1">
            <a:schemeClr val="accent1"/>
          </a:fillRef>
          <a:effectRef idx="0">
            <a:schemeClr val="accent1"/>
          </a:effectRef>
          <a:fontRef idx="minor">
            <a:schemeClr val="lt1"/>
          </a:fontRef>
        </p:style>
        <p:txBody>
          <a:bodyPr lIns="86393" tIns="43196" rIns="86393" bIns="43196" rtlCol="0" anchor="ctr"/>
          <a:lstStyle/>
          <a:p>
            <a:pPr algn="ctr" defTabSz="863925" fontAlgn="auto">
              <a:spcBef>
                <a:spcPts val="0"/>
              </a:spcBef>
              <a:spcAft>
                <a:spcPts val="0"/>
              </a:spcAft>
            </a:pPr>
            <a:r>
              <a:rPr lang="de-DE" sz="1700" b="1" dirty="0">
                <a:solidFill>
                  <a:prstClr val="black"/>
                </a:solidFill>
                <a:latin typeface="Arial" pitchFamily="34" charset="0"/>
                <a:cs typeface="Arial" pitchFamily="34" charset="0"/>
              </a:rPr>
              <a:t>Bewertung von Internetquellen</a:t>
            </a:r>
          </a:p>
        </p:txBody>
      </p:sp>
      <p:cxnSp>
        <p:nvCxnSpPr>
          <p:cNvPr id="12" name="Gerade Verbindung 11"/>
          <p:cNvCxnSpPr>
            <a:endCxn id="10" idx="2"/>
          </p:cNvCxnSpPr>
          <p:nvPr/>
        </p:nvCxnSpPr>
        <p:spPr>
          <a:xfrm>
            <a:off x="2142939" y="3172047"/>
            <a:ext cx="904627" cy="306184"/>
          </a:xfrm>
          <a:prstGeom prst="line">
            <a:avLst/>
          </a:prstGeom>
          <a:ln w="25400">
            <a:solidFill>
              <a:srgbClr val="C61826"/>
            </a:solidFill>
          </a:ln>
        </p:spPr>
        <p:style>
          <a:lnRef idx="1">
            <a:schemeClr val="accent1"/>
          </a:lnRef>
          <a:fillRef idx="0">
            <a:schemeClr val="accent1"/>
          </a:fillRef>
          <a:effectRef idx="0">
            <a:schemeClr val="accent1"/>
          </a:effectRef>
          <a:fontRef idx="minor">
            <a:schemeClr val="tx1"/>
          </a:fontRef>
        </p:style>
      </p:cxnSp>
      <p:cxnSp>
        <p:nvCxnSpPr>
          <p:cNvPr id="14" name="Gerade Verbindung 13"/>
          <p:cNvCxnSpPr/>
          <p:nvPr/>
        </p:nvCxnSpPr>
        <p:spPr>
          <a:xfrm flipV="1">
            <a:off x="2947479" y="3958712"/>
            <a:ext cx="684412" cy="706273"/>
          </a:xfrm>
          <a:prstGeom prst="line">
            <a:avLst/>
          </a:prstGeom>
          <a:ln w="25400">
            <a:solidFill>
              <a:srgbClr val="C61826"/>
            </a:solidFill>
          </a:ln>
        </p:spPr>
        <p:style>
          <a:lnRef idx="1">
            <a:schemeClr val="accent1"/>
          </a:lnRef>
          <a:fillRef idx="0">
            <a:schemeClr val="accent1"/>
          </a:fillRef>
          <a:effectRef idx="0">
            <a:schemeClr val="accent1"/>
          </a:effectRef>
          <a:fontRef idx="minor">
            <a:schemeClr val="tx1"/>
          </a:fontRef>
        </p:style>
      </p:cxnSp>
      <p:cxnSp>
        <p:nvCxnSpPr>
          <p:cNvPr id="15" name="Gerade Verbindung 14"/>
          <p:cNvCxnSpPr/>
          <p:nvPr/>
        </p:nvCxnSpPr>
        <p:spPr>
          <a:xfrm>
            <a:off x="5110588" y="3958712"/>
            <a:ext cx="792890" cy="706273"/>
          </a:xfrm>
          <a:prstGeom prst="line">
            <a:avLst/>
          </a:prstGeom>
          <a:ln w="25400">
            <a:solidFill>
              <a:srgbClr val="C61826"/>
            </a:solidFill>
          </a:ln>
        </p:spPr>
        <p:style>
          <a:lnRef idx="1">
            <a:schemeClr val="accent1"/>
          </a:lnRef>
          <a:fillRef idx="0">
            <a:schemeClr val="accent1"/>
          </a:fillRef>
          <a:effectRef idx="0">
            <a:schemeClr val="accent1"/>
          </a:effectRef>
          <a:fontRef idx="minor">
            <a:schemeClr val="tx1"/>
          </a:fontRef>
        </p:style>
      </p:cxnSp>
      <p:cxnSp>
        <p:nvCxnSpPr>
          <p:cNvPr id="16" name="Gerade Verbindung 15"/>
          <p:cNvCxnSpPr/>
          <p:nvPr/>
        </p:nvCxnSpPr>
        <p:spPr>
          <a:xfrm flipV="1">
            <a:off x="5633397" y="3160046"/>
            <a:ext cx="684295" cy="277519"/>
          </a:xfrm>
          <a:prstGeom prst="line">
            <a:avLst/>
          </a:prstGeom>
          <a:ln w="25400">
            <a:solidFill>
              <a:srgbClr val="C61826"/>
            </a:solidFill>
          </a:ln>
        </p:spPr>
        <p:style>
          <a:lnRef idx="1">
            <a:schemeClr val="accent1"/>
          </a:lnRef>
          <a:fillRef idx="0">
            <a:schemeClr val="accent1"/>
          </a:fillRef>
          <a:effectRef idx="0">
            <a:schemeClr val="accent1"/>
          </a:effectRef>
          <a:fontRef idx="minor">
            <a:schemeClr val="tx1"/>
          </a:fontRef>
        </p:style>
      </p:cxnSp>
      <p:cxnSp>
        <p:nvCxnSpPr>
          <p:cNvPr id="17" name="Gerade Verbindung 16"/>
          <p:cNvCxnSpPr>
            <a:endCxn id="10" idx="0"/>
          </p:cNvCxnSpPr>
          <p:nvPr/>
        </p:nvCxnSpPr>
        <p:spPr>
          <a:xfrm>
            <a:off x="4328480" y="2182887"/>
            <a:ext cx="0" cy="716996"/>
          </a:xfrm>
          <a:prstGeom prst="line">
            <a:avLst/>
          </a:prstGeom>
          <a:ln w="25400">
            <a:solidFill>
              <a:srgbClr val="C61826"/>
            </a:solidFill>
          </a:ln>
        </p:spPr>
        <p:style>
          <a:lnRef idx="1">
            <a:schemeClr val="accent1"/>
          </a:lnRef>
          <a:fillRef idx="0">
            <a:schemeClr val="accent1"/>
          </a:fillRef>
          <a:effectRef idx="0">
            <a:schemeClr val="accent1"/>
          </a:effectRef>
          <a:fontRef idx="minor">
            <a:schemeClr val="tx1"/>
          </a:fontRef>
        </p:style>
      </p:cxnSp>
      <p:sp>
        <p:nvSpPr>
          <p:cNvPr id="30" name="Textfeld 29"/>
          <p:cNvSpPr txBox="1"/>
          <p:nvPr/>
        </p:nvSpPr>
        <p:spPr>
          <a:xfrm>
            <a:off x="5241088" y="1346359"/>
            <a:ext cx="3182038" cy="785215"/>
          </a:xfrm>
          <a:prstGeom prst="rect">
            <a:avLst/>
          </a:prstGeom>
          <a:noFill/>
        </p:spPr>
        <p:txBody>
          <a:bodyPr wrap="square" lIns="86393" tIns="43196" rIns="86393" bIns="43196" rtlCol="0">
            <a:spAutoFit/>
          </a:bodyPr>
          <a:lstStyle/>
          <a:p>
            <a:pPr defTabSz="863925" fontAlgn="auto">
              <a:spcBef>
                <a:spcPts val="0"/>
              </a:spcBef>
              <a:spcAft>
                <a:spcPts val="0"/>
              </a:spcAft>
            </a:pPr>
            <a:r>
              <a:rPr lang="de-DE" dirty="0">
                <a:solidFill>
                  <a:prstClr val="black"/>
                </a:solidFill>
                <a:latin typeface="Calibri"/>
                <a:cs typeface="Arial" pitchFamily="34" charset="0"/>
              </a:rPr>
              <a:t>Wann wurde die Seite erstellt? Wann was das letzte Update? Werden die Links regelmäßig aktualisiert? </a:t>
            </a:r>
            <a:endParaRPr lang="de-DE" sz="1700" dirty="0">
              <a:solidFill>
                <a:prstClr val="black"/>
              </a:solidFill>
              <a:latin typeface="Calibri"/>
            </a:endParaRPr>
          </a:p>
        </p:txBody>
      </p:sp>
      <p:sp>
        <p:nvSpPr>
          <p:cNvPr id="31" name="Textfeld 30"/>
          <p:cNvSpPr txBox="1"/>
          <p:nvPr/>
        </p:nvSpPr>
        <p:spPr>
          <a:xfrm>
            <a:off x="5903478" y="3478634"/>
            <a:ext cx="2941303" cy="785215"/>
          </a:xfrm>
          <a:prstGeom prst="rect">
            <a:avLst/>
          </a:prstGeom>
          <a:noFill/>
        </p:spPr>
        <p:txBody>
          <a:bodyPr wrap="square" lIns="86393" tIns="43196" rIns="86393" bIns="43196" rtlCol="0">
            <a:spAutoFit/>
          </a:bodyPr>
          <a:lstStyle/>
          <a:p>
            <a:pPr defTabSz="863925" fontAlgn="auto">
              <a:spcBef>
                <a:spcPts val="0"/>
              </a:spcBef>
              <a:spcAft>
                <a:spcPts val="0"/>
              </a:spcAft>
            </a:pPr>
            <a:r>
              <a:rPr lang="de-DE" dirty="0">
                <a:solidFill>
                  <a:prstClr val="black"/>
                </a:solidFill>
                <a:latin typeface="Calibri"/>
              </a:rPr>
              <a:t>Wer betreibt den Server? Ist es eine Universität oder eine Privatperson?</a:t>
            </a:r>
            <a:endParaRPr lang="de-DE" sz="1700" dirty="0">
              <a:solidFill>
                <a:prstClr val="black"/>
              </a:solidFill>
              <a:latin typeface="Calibri"/>
            </a:endParaRPr>
          </a:p>
        </p:txBody>
      </p:sp>
      <p:sp>
        <p:nvSpPr>
          <p:cNvPr id="32" name="Textfeld 31"/>
          <p:cNvSpPr txBox="1"/>
          <p:nvPr/>
        </p:nvSpPr>
        <p:spPr>
          <a:xfrm>
            <a:off x="3410986" y="5515649"/>
            <a:ext cx="5173751" cy="785215"/>
          </a:xfrm>
          <a:prstGeom prst="rect">
            <a:avLst/>
          </a:prstGeom>
          <a:noFill/>
        </p:spPr>
        <p:txBody>
          <a:bodyPr wrap="square" lIns="86393" tIns="43196" rIns="86393" bIns="43196" rtlCol="0">
            <a:spAutoFit/>
          </a:bodyPr>
          <a:lstStyle/>
          <a:p>
            <a:pPr defTabSz="863925" fontAlgn="auto">
              <a:spcBef>
                <a:spcPts val="0"/>
              </a:spcBef>
              <a:spcAft>
                <a:spcPts val="0"/>
              </a:spcAft>
            </a:pPr>
            <a:r>
              <a:rPr lang="de-DE" dirty="0">
                <a:solidFill>
                  <a:prstClr val="black"/>
                </a:solidFill>
                <a:latin typeface="Calibri"/>
              </a:rPr>
              <a:t>An welches Publikum richtet sich die Seite? Sind Ziel und Zweck erkennbar? Ist die Ausrichtung </a:t>
            </a:r>
            <a:r>
              <a:rPr lang="de-DE" dirty="0" smtClean="0">
                <a:solidFill>
                  <a:prstClr val="black"/>
                </a:solidFill>
                <a:latin typeface="Calibri"/>
              </a:rPr>
              <a:t>eher </a:t>
            </a:r>
            <a:r>
              <a:rPr lang="de-DE" dirty="0">
                <a:solidFill>
                  <a:prstClr val="black"/>
                </a:solidFill>
                <a:latin typeface="Calibri"/>
              </a:rPr>
              <a:t>wissenschaftlich oder eher kommerziell? Erscheint Werbung auf der Seite?</a:t>
            </a:r>
            <a:endParaRPr lang="de-DE" sz="1700" dirty="0">
              <a:solidFill>
                <a:prstClr val="black"/>
              </a:solidFill>
              <a:latin typeface="Calibri"/>
            </a:endParaRPr>
          </a:p>
        </p:txBody>
      </p:sp>
      <p:sp>
        <p:nvSpPr>
          <p:cNvPr id="33" name="Textfeld 32"/>
          <p:cNvSpPr txBox="1"/>
          <p:nvPr/>
        </p:nvSpPr>
        <p:spPr>
          <a:xfrm>
            <a:off x="147148" y="3814914"/>
            <a:ext cx="2586876" cy="1017871"/>
          </a:xfrm>
          <a:prstGeom prst="rect">
            <a:avLst/>
          </a:prstGeom>
          <a:noFill/>
        </p:spPr>
        <p:txBody>
          <a:bodyPr wrap="square" lIns="86393" tIns="43196" rIns="86393" bIns="43196" rtlCol="0">
            <a:spAutoFit/>
          </a:bodyPr>
          <a:lstStyle/>
          <a:p>
            <a:pPr defTabSz="863925" fontAlgn="auto">
              <a:spcBef>
                <a:spcPts val="0"/>
              </a:spcBef>
              <a:spcAft>
                <a:spcPts val="0"/>
              </a:spcAft>
            </a:pPr>
            <a:r>
              <a:rPr lang="de-DE" dirty="0">
                <a:solidFill>
                  <a:prstClr val="black"/>
                </a:solidFill>
                <a:latin typeface="Calibri"/>
              </a:rPr>
              <a:t>Gibt der Autor seine Quellen vollständig an? Sind die verwendeten Quellen vertrauenswürdig?</a:t>
            </a:r>
            <a:endParaRPr lang="de-DE" sz="1700" dirty="0">
              <a:solidFill>
                <a:prstClr val="black"/>
              </a:solidFill>
              <a:latin typeface="Calibri"/>
            </a:endParaRPr>
          </a:p>
        </p:txBody>
      </p:sp>
      <p:sp>
        <p:nvSpPr>
          <p:cNvPr id="34" name="Textfeld 33"/>
          <p:cNvSpPr txBox="1"/>
          <p:nvPr/>
        </p:nvSpPr>
        <p:spPr>
          <a:xfrm>
            <a:off x="81546" y="1129976"/>
            <a:ext cx="3358269" cy="1472230"/>
          </a:xfrm>
          <a:prstGeom prst="rect">
            <a:avLst/>
          </a:prstGeom>
          <a:noFill/>
        </p:spPr>
        <p:txBody>
          <a:bodyPr wrap="square" lIns="86393" tIns="43196" rIns="86393" bIns="43196" rtlCol="0">
            <a:spAutoFit/>
          </a:bodyPr>
          <a:lstStyle/>
          <a:p>
            <a:pPr defTabSz="863925" fontAlgn="auto">
              <a:spcBef>
                <a:spcPts val="0"/>
              </a:spcBef>
              <a:spcAft>
                <a:spcPts val="0"/>
              </a:spcAft>
            </a:pPr>
            <a:r>
              <a:rPr lang="de-DE" dirty="0">
                <a:solidFill>
                  <a:prstClr val="black"/>
                </a:solidFill>
                <a:latin typeface="Calibri"/>
              </a:rPr>
              <a:t>Wer hat die Inhalte der Seite erstellt? </a:t>
            </a:r>
            <a:r>
              <a:rPr lang="de-DE" dirty="0" smtClean="0">
                <a:solidFill>
                  <a:prstClr val="black"/>
                </a:solidFill>
                <a:latin typeface="Calibri"/>
              </a:rPr>
              <a:t>Institutionsseite </a:t>
            </a:r>
            <a:r>
              <a:rPr lang="de-DE" dirty="0">
                <a:solidFill>
                  <a:prstClr val="black"/>
                </a:solidFill>
                <a:latin typeface="Calibri"/>
              </a:rPr>
              <a:t>oder </a:t>
            </a:r>
            <a:r>
              <a:rPr lang="de-DE" dirty="0" smtClean="0">
                <a:solidFill>
                  <a:prstClr val="black"/>
                </a:solidFill>
                <a:latin typeface="Calibri"/>
              </a:rPr>
              <a:t>Seite einer </a:t>
            </a:r>
            <a:r>
              <a:rPr lang="de-DE" dirty="0">
                <a:solidFill>
                  <a:prstClr val="black"/>
                </a:solidFill>
                <a:latin typeface="Calibri"/>
              </a:rPr>
              <a:t>Privatperson? Kann er Referenzen anführen (z.B. akademischer Titel), die ihn als Experten ausweisen? Gibt es eine </a:t>
            </a:r>
            <a:r>
              <a:rPr lang="de-DE" dirty="0" smtClean="0">
                <a:solidFill>
                  <a:prstClr val="black"/>
                </a:solidFill>
                <a:latin typeface="Calibri"/>
              </a:rPr>
              <a:t>Kontaktadresse</a:t>
            </a:r>
            <a:endParaRPr lang="de-DE" dirty="0">
              <a:solidFill>
                <a:prstClr val="black"/>
              </a:solidFill>
              <a:latin typeface="Calibri"/>
            </a:endParaRPr>
          </a:p>
        </p:txBody>
      </p:sp>
    </p:spTree>
    <p:extLst>
      <p:ext uri="{BB962C8B-B14F-4D97-AF65-F5344CB8AC3E}">
        <p14:creationId xmlns:p14="http://schemas.microsoft.com/office/powerpoint/2010/main" val="3934312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A5906D09-79A6-42FD-AEB0-20F86C18337F}" type="slidenum">
              <a:rPr lang="de-DE" altLang="de-DE" sz="1300">
                <a:solidFill>
                  <a:srgbClr val="FFFFFF"/>
                </a:solidFill>
              </a:rPr>
              <a:pPr algn="r" eaLnBrk="1" hangingPunct="1">
                <a:spcBef>
                  <a:spcPct val="0"/>
                </a:spcBef>
                <a:buClrTx/>
                <a:buFontTx/>
                <a:buNone/>
              </a:pPr>
              <a:t>44</a:t>
            </a:fld>
            <a:endParaRPr lang="de-DE" altLang="de-DE" sz="1300">
              <a:solidFill>
                <a:srgbClr val="FFFFFF"/>
              </a:solidFill>
            </a:endParaRPr>
          </a:p>
        </p:txBody>
      </p:sp>
      <p:sp>
        <p:nvSpPr>
          <p:cNvPr id="2" name="Text Box 3"/>
          <p:cNvSpPr txBox="1">
            <a:spLocks noChangeArrowheads="1"/>
          </p:cNvSpPr>
          <p:nvPr/>
        </p:nvSpPr>
        <p:spPr bwMode="auto">
          <a:xfrm>
            <a:off x="237021" y="1497041"/>
            <a:ext cx="8301733" cy="48871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3" name="Titel 2"/>
          <p:cNvSpPr>
            <a:spLocks noGrp="1"/>
          </p:cNvSpPr>
          <p:nvPr>
            <p:ph type="title"/>
          </p:nvPr>
        </p:nvSpPr>
        <p:spPr/>
        <p:txBody>
          <a:bodyPr/>
          <a:lstStyle/>
          <a:p>
            <a:r>
              <a:rPr lang="de-DE" dirty="0"/>
              <a:t>Diskussion</a:t>
            </a:r>
            <a:br>
              <a:rPr lang="de-DE" dirty="0"/>
            </a:br>
            <a:endParaRPr lang="de-DE" dirty="0"/>
          </a:p>
        </p:txBody>
      </p:sp>
      <p:sp>
        <p:nvSpPr>
          <p:cNvPr id="4" name="Inhaltsplatzhalter 3"/>
          <p:cNvSpPr>
            <a:spLocks noGrp="1"/>
          </p:cNvSpPr>
          <p:nvPr>
            <p:ph idx="1"/>
          </p:nvPr>
        </p:nvSpPr>
        <p:spPr/>
        <p:txBody>
          <a:bodyPr/>
          <a:lstStyle/>
          <a:p>
            <a:r>
              <a:rPr lang="de-DE" altLang="de-DE" sz="2000" b="1" dirty="0"/>
              <a:t>Wofür eignen sich Google und die Wikipedia? Wo liegen ihre </a:t>
            </a:r>
            <a:r>
              <a:rPr lang="de-DE" altLang="de-DE" sz="2000" b="1"/>
              <a:t>Grenzen</a:t>
            </a:r>
            <a:r>
              <a:rPr lang="de-DE" altLang="de-DE" sz="2000" b="1" smtClean="0"/>
              <a:t>?</a:t>
            </a:r>
          </a:p>
          <a:p>
            <a:endParaRPr lang="de-DE" altLang="de-DE" sz="2000" b="1" dirty="0"/>
          </a:p>
          <a:p>
            <a:pPr marL="342900" indent="-342900">
              <a:buFont typeface="Arial" panose="020B0604020202020204" pitchFamily="34" charset="0"/>
              <a:buChar char="•"/>
            </a:pPr>
            <a:r>
              <a:rPr lang="de-DE" altLang="de-DE" sz="2000" dirty="0"/>
              <a:t>Google </a:t>
            </a:r>
            <a:r>
              <a:rPr lang="de-DE" altLang="de-DE" sz="2000" dirty="0" smtClean="0"/>
              <a:t>(und </a:t>
            </a:r>
            <a:r>
              <a:rPr lang="de-DE" altLang="de-DE" sz="2000" dirty="0"/>
              <a:t>andere Suchmaschinen) bieten bei effektiver Nutzung Zugang zu relevanten Informationen.</a:t>
            </a:r>
          </a:p>
          <a:p>
            <a:pPr marL="342900" indent="-342900">
              <a:buFont typeface="Arial" panose="020B0604020202020204" pitchFamily="34" charset="0"/>
              <a:buChar char="•"/>
            </a:pPr>
            <a:r>
              <a:rPr lang="de-DE" altLang="de-DE" sz="2000" dirty="0"/>
              <a:t>Wikipedia ist in der Regel eine </a:t>
            </a:r>
            <a:r>
              <a:rPr lang="de-DE" altLang="de-DE" sz="2000" dirty="0" smtClean="0"/>
              <a:t>gute und verlässliche </a:t>
            </a:r>
            <a:r>
              <a:rPr lang="de-DE" altLang="de-DE" sz="2000" dirty="0"/>
              <a:t>Quelle für die Erstinformation zu einem Thema.</a:t>
            </a:r>
          </a:p>
          <a:p>
            <a:pPr marL="342900" indent="-342900">
              <a:buFont typeface="Arial" panose="020B0604020202020204" pitchFamily="34" charset="0"/>
              <a:buChar char="•"/>
            </a:pPr>
            <a:r>
              <a:rPr lang="de-DE" altLang="de-DE" sz="2000" dirty="0" smtClean="0"/>
              <a:t>Nur </a:t>
            </a:r>
            <a:r>
              <a:rPr lang="de-DE" altLang="de-DE" sz="2000" dirty="0"/>
              <a:t>ein Teil der verfügbaren Informationen kann über </a:t>
            </a:r>
            <a:r>
              <a:rPr lang="de-DE" altLang="de-DE" sz="2000" dirty="0" smtClean="0"/>
              <a:t>Suchmaschinen </a:t>
            </a:r>
            <a:r>
              <a:rPr lang="de-DE" altLang="de-DE" sz="2000" dirty="0"/>
              <a:t>gefunden werden.</a:t>
            </a:r>
          </a:p>
          <a:p>
            <a:pPr marL="342900" indent="-342900">
              <a:buFont typeface="Arial" panose="020B0604020202020204" pitchFamily="34" charset="0"/>
              <a:buChar char="•"/>
            </a:pPr>
            <a:r>
              <a:rPr lang="de-DE" altLang="de-DE" sz="2000" dirty="0"/>
              <a:t>Dies gilt insbesondere für den wissenschaftlichen Bereich: kostenpflichtige Fachbücher und –</a:t>
            </a:r>
            <a:r>
              <a:rPr lang="de-DE" altLang="de-DE" sz="2000" dirty="0" err="1"/>
              <a:t>fachzeitschriften</a:t>
            </a:r>
            <a:r>
              <a:rPr lang="de-DE" altLang="de-DE" sz="2000" dirty="0"/>
              <a:t> (gedruckt und elektronisch) sowie Fachdatenbanken.</a:t>
            </a:r>
          </a:p>
          <a:p>
            <a:pPr marL="342900" indent="-342900">
              <a:buFont typeface="Arial" panose="020B0604020202020204" pitchFamily="34" charset="0"/>
              <a:buChar char="•"/>
            </a:pPr>
            <a:r>
              <a:rPr lang="de-DE" altLang="de-DE" sz="2000" dirty="0"/>
              <a:t>Diese Medien werden von der Universitätsbibliothek bereitgestellt.</a:t>
            </a:r>
          </a:p>
          <a:p>
            <a:endParaRPr lang="de-DE" altLang="de-DE" dirty="0"/>
          </a:p>
          <a:p>
            <a:endParaRPr lang="de-DE" altLang="de-DE" dirty="0"/>
          </a:p>
          <a:p>
            <a:endParaRPr lang="de-DE" altLang="de-DE" dirty="0"/>
          </a:p>
          <a:p>
            <a:endParaRPr lang="de-DE" dirty="0"/>
          </a:p>
        </p:txBody>
      </p:sp>
    </p:spTree>
    <p:extLst>
      <p:ext uri="{BB962C8B-B14F-4D97-AF65-F5344CB8AC3E}">
        <p14:creationId xmlns:p14="http://schemas.microsoft.com/office/powerpoint/2010/main" val="41966406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nodePh="1">
                                  <p:stCondLst>
                                    <p:cond delay="0"/>
                                  </p:stCondLst>
                                  <p:endCondLst>
                                    <p:cond evt="begin" delay="0">
                                      <p:tn val="5"/>
                                    </p:cond>
                                  </p:endCondLst>
                                  <p:childTnLst>
                                    <p:set>
                                      <p:cBhvr additive="repl">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8B79DE9F-164C-4411-ACD5-3A66E6AFE7DB}" type="slidenum">
              <a:rPr lang="de-DE" altLang="de-DE" sz="1300">
                <a:solidFill>
                  <a:srgbClr val="FFFFFF"/>
                </a:solidFill>
              </a:rPr>
              <a:pPr algn="r" eaLnBrk="1" hangingPunct="1">
                <a:spcBef>
                  <a:spcPct val="0"/>
                </a:spcBef>
                <a:buClrTx/>
                <a:buFontTx/>
                <a:buNone/>
              </a:pPr>
              <a:t>45</a:t>
            </a:fld>
            <a:endParaRPr lang="de-DE" altLang="de-DE" sz="1300">
              <a:solidFill>
                <a:srgbClr val="FFFFFF"/>
              </a:solidFill>
            </a:endParaRPr>
          </a:p>
        </p:txBody>
      </p:sp>
      <p:sp>
        <p:nvSpPr>
          <p:cNvPr id="2" name="Text Box 2"/>
          <p:cNvSpPr txBox="1">
            <a:spLocks noChangeArrowheads="1"/>
          </p:cNvSpPr>
          <p:nvPr/>
        </p:nvSpPr>
        <p:spPr bwMode="auto">
          <a:xfrm>
            <a:off x="432039" y="1512041"/>
            <a:ext cx="4432892" cy="4371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marL="730250" indent="-27305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dirty="0"/>
              <a:t>Bibliotheksystem Heidelberg</a:t>
            </a:r>
          </a:p>
          <a:p>
            <a:pPr eaLnBrk="1" hangingPunct="1">
              <a:buFont typeface="Arial" charset="0"/>
              <a:buChar char="•"/>
            </a:pPr>
            <a:r>
              <a:rPr lang="de-DE" altLang="de-DE" dirty="0"/>
              <a:t>Hauptbibliothek in der Altstadt </a:t>
            </a:r>
          </a:p>
          <a:p>
            <a:pPr eaLnBrk="1" hangingPunct="1">
              <a:buClrTx/>
              <a:buFontTx/>
              <a:buNone/>
            </a:pPr>
            <a:r>
              <a:rPr lang="de-DE" altLang="de-DE" dirty="0"/>
              <a:t>	(insb. Geisteswissenschaften)</a:t>
            </a:r>
          </a:p>
          <a:p>
            <a:pPr eaLnBrk="1" hangingPunct="1">
              <a:buFont typeface="Arial" charset="0"/>
              <a:buChar char="•"/>
            </a:pPr>
            <a:r>
              <a:rPr lang="de-DE" altLang="de-DE" dirty="0"/>
              <a:t>Zweigstelle INF 368 </a:t>
            </a:r>
          </a:p>
          <a:p>
            <a:pPr eaLnBrk="1" hangingPunct="1">
              <a:buClrTx/>
              <a:buFontTx/>
              <a:buNone/>
            </a:pPr>
            <a:r>
              <a:rPr lang="de-DE" altLang="de-DE" dirty="0"/>
              <a:t>	(insb. Naturwissenschaften)</a:t>
            </a:r>
          </a:p>
          <a:p>
            <a:pPr eaLnBrk="1" hangingPunct="1">
              <a:buFont typeface="Arial" charset="0"/>
              <a:buChar char="•"/>
            </a:pPr>
            <a:r>
              <a:rPr lang="de-DE" altLang="de-DE" dirty="0"/>
              <a:t>66 Bereichs- und Institutsbibliotheken</a:t>
            </a:r>
          </a:p>
          <a:p>
            <a:pPr lvl="1" eaLnBrk="1" hangingPunct="1">
              <a:buFont typeface="Arial" charset="0"/>
              <a:buChar char="–"/>
            </a:pPr>
            <a:r>
              <a:rPr lang="de-DE" altLang="de-DE" dirty="0"/>
              <a:t>Bereichsbibliothek Physik und Astronomie (insg. </a:t>
            </a:r>
            <a:r>
              <a:rPr lang="de-DE" altLang="de-DE" dirty="0" smtClean="0"/>
              <a:t>6 </a:t>
            </a:r>
            <a:r>
              <a:rPr lang="de-DE" altLang="de-DE" dirty="0"/>
              <a:t>Standorte, Zentrale am Philosophenweg 16)</a:t>
            </a:r>
          </a:p>
          <a:p>
            <a:pPr eaLnBrk="1" hangingPunct="1">
              <a:buClrTx/>
              <a:buFontTx/>
              <a:buNone/>
            </a:pPr>
            <a:endParaRPr lang="de-DE" altLang="de-DE" dirty="0"/>
          </a:p>
          <a:p>
            <a:pPr lvl="1" eaLnBrk="1" hangingPunct="1">
              <a:buClrTx/>
              <a:buFontTx/>
              <a:buNone/>
            </a:pPr>
            <a:endParaRPr lang="de-DE" altLang="de-DE" dirty="0"/>
          </a:p>
          <a:p>
            <a:pPr lvl="1" eaLnBrk="1" hangingPunct="1">
              <a:buClrTx/>
              <a:buFontTx/>
              <a:buNone/>
            </a:pPr>
            <a:endParaRPr lang="de-DE" altLang="de-DE" dirty="0"/>
          </a:p>
        </p:txBody>
      </p:sp>
      <p:pic>
        <p:nvPicPr>
          <p:cNvPr id="3"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40472" y="1743048"/>
            <a:ext cx="2853252" cy="28650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01442" y="1876551"/>
            <a:ext cx="3333294" cy="250056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6086"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930" y="2016055"/>
            <a:ext cx="3606318" cy="28305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itel 3"/>
          <p:cNvSpPr>
            <a:spLocks noGrp="1"/>
          </p:cNvSpPr>
          <p:nvPr>
            <p:ph type="title"/>
          </p:nvPr>
        </p:nvSpPr>
        <p:spPr/>
        <p:txBody>
          <a:bodyPr/>
          <a:lstStyle/>
          <a:p>
            <a:r>
              <a:rPr lang="de-DE" dirty="0"/>
              <a:t>Universitätsbibliothek Heidelberg</a:t>
            </a:r>
            <a:br>
              <a:rPr lang="de-DE" dirty="0"/>
            </a:br>
            <a:endParaRPr lang="de-DE" dirty="0"/>
          </a:p>
        </p:txBody>
      </p:sp>
    </p:spTree>
    <p:extLst>
      <p:ext uri="{BB962C8B-B14F-4D97-AF65-F5344CB8AC3E}">
        <p14:creationId xmlns:p14="http://schemas.microsoft.com/office/powerpoint/2010/main" val="1603114536"/>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fill="hold" nodeType="withEffect">
                                  <p:stCondLst>
                                    <p:cond delay="0"/>
                                  </p:stCondLst>
                                  <p:childTnLst>
                                    <p:set>
                                      <p:cBhvr additive="repl">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2">
                                            <p:txEl>
                                              <p:pRg st="4" end="4"/>
                                            </p:txEl>
                                          </p:spTgt>
                                        </p:tgtEl>
                                        <p:attrNameLst>
                                          <p:attrName>style.visibility</p:attrName>
                                        </p:attrNameLst>
                                      </p:cBhvr>
                                      <p:to>
                                        <p:strVal val="visible"/>
                                      </p:to>
                                    </p:set>
                                  </p:childTnLst>
                                </p:cTn>
                              </p:par>
                              <p:par>
                                <p:cTn id="21" presetID="1" presetClass="entr" fill="hold" nodeType="withEffect">
                                  <p:stCondLst>
                                    <p:cond delay="0"/>
                                  </p:stCondLst>
                                  <p:childTnLst>
                                    <p:set>
                                      <p:cBhvr additive="repl">
                                        <p:cTn id="22" dur="1" fill="hold">
                                          <p:stCondLst>
                                            <p:cond delay="0"/>
                                          </p:stCondLst>
                                        </p:cTn>
                                        <p:tgtEl>
                                          <p:spTgt spid="46085"/>
                                        </p:tgtEl>
                                        <p:attrNameLst>
                                          <p:attrName>style.visibility</p:attrName>
                                        </p:attrNameLst>
                                      </p:cBhvr>
                                      <p:to>
                                        <p:strVal val="visible"/>
                                      </p:to>
                                    </p:set>
                                  </p:childTnLst>
                                </p:cTn>
                              </p:par>
                              <p:par>
                                <p:cTn id="23" presetID="1" presetClass="exit" fill="hold" nodeType="withEffect">
                                  <p:stCondLst>
                                    <p:cond delay="0"/>
                                  </p:stCondLst>
                                  <p:childTnLst>
                                    <p:set>
                                      <p:cBhvr additive="repl">
                                        <p:cTn id="24" dur="1" fill="hold">
                                          <p:stCondLst>
                                            <p:cond delay="0"/>
                                          </p:stCondLst>
                                        </p:cTn>
                                        <p:tgtEl>
                                          <p:spTgt spid="3"/>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fill="hold" nodeType="clickEffect">
                                  <p:stCondLst>
                                    <p:cond delay="0"/>
                                  </p:stCondLst>
                                  <p:childTnLst>
                                    <p:set>
                                      <p:cBhvr additive="repl">
                                        <p:cTn id="28" dur="1" fill="hold">
                                          <p:stCondLst>
                                            <p:cond delay="0"/>
                                          </p:stCondLst>
                                        </p:cTn>
                                        <p:tgtEl>
                                          <p:spTgt spid="2">
                                            <p:txEl>
                                              <p:pRg st="5" end="5"/>
                                            </p:txEl>
                                          </p:spTgt>
                                        </p:tgtEl>
                                        <p:attrNameLst>
                                          <p:attrName>style.visibility</p:attrName>
                                        </p:attrNameLst>
                                      </p:cBhvr>
                                      <p:to>
                                        <p:strVal val="visible"/>
                                      </p:to>
                                    </p:set>
                                  </p:childTnLst>
                                </p:cTn>
                              </p:par>
                              <p:par>
                                <p:cTn id="29" presetID="1" presetClass="entr" fill="hold" nodeType="withEffect">
                                  <p:stCondLst>
                                    <p:cond delay="0"/>
                                  </p:stCondLst>
                                  <p:childTnLst>
                                    <p:set>
                                      <p:cBhvr additive="repl">
                                        <p:cTn id="30" dur="1" fill="hold">
                                          <p:stCondLst>
                                            <p:cond delay="0"/>
                                          </p:stCondLst>
                                        </p:cTn>
                                        <p:tgtEl>
                                          <p:spTgt spid="2">
                                            <p:txEl>
                                              <p:pRg st="6" end="6"/>
                                            </p:txEl>
                                          </p:spTgt>
                                        </p:tgtEl>
                                        <p:attrNameLst>
                                          <p:attrName>style.visibility</p:attrName>
                                        </p:attrNameLst>
                                      </p:cBhvr>
                                      <p:to>
                                        <p:strVal val="visible"/>
                                      </p:to>
                                    </p:set>
                                  </p:childTnLst>
                                </p:cTn>
                              </p:par>
                              <p:par>
                                <p:cTn id="31" presetID="1" presetClass="entr" fill="hold" nodeType="withEffect">
                                  <p:stCondLst>
                                    <p:cond delay="0"/>
                                  </p:stCondLst>
                                  <p:childTnLst>
                                    <p:set>
                                      <p:cBhvr additive="repl">
                                        <p:cTn id="32" dur="1" fill="hold">
                                          <p:stCondLst>
                                            <p:cond delay="0"/>
                                          </p:stCondLst>
                                        </p:cTn>
                                        <p:tgtEl>
                                          <p:spTgt spid="46086"/>
                                        </p:tgtEl>
                                        <p:attrNameLst>
                                          <p:attrName>style.visibility</p:attrName>
                                        </p:attrNameLst>
                                      </p:cBhvr>
                                      <p:to>
                                        <p:strVal val="visible"/>
                                      </p:to>
                                    </p:set>
                                  </p:childTnLst>
                                </p:cTn>
                              </p:par>
                              <p:par>
                                <p:cTn id="33" presetID="1" presetClass="exit" fill="hold" nodeType="withEffect">
                                  <p:stCondLst>
                                    <p:cond delay="0"/>
                                  </p:stCondLst>
                                  <p:childTnLst>
                                    <p:set>
                                      <p:cBhvr additive="repl">
                                        <p:cTn id="34" dur="1" fill="hold">
                                          <p:stCondLst>
                                            <p:cond delay="0"/>
                                          </p:stCondLst>
                                        </p:cTn>
                                        <p:tgtEl>
                                          <p:spTgt spid="460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endParaRPr lang="de-DE" dirty="0"/>
          </a:p>
        </p:txBody>
      </p:sp>
      <p:sp>
        <p:nvSpPr>
          <p:cNvPr id="3" name="Inhaltsplatzhalter 2"/>
          <p:cNvSpPr>
            <a:spLocks noGrp="1"/>
          </p:cNvSpPr>
          <p:nvPr>
            <p:ph idx="1"/>
          </p:nvPr>
        </p:nvSpPr>
        <p:spPr>
          <a:xfrm>
            <a:off x="215925" y="1655911"/>
            <a:ext cx="8207375" cy="3924646"/>
          </a:xfrm>
        </p:spPr>
        <p:txBody>
          <a:bodyPr/>
          <a:lstStyle/>
          <a:p>
            <a:endParaRPr lang="de-DE" sz="2000" dirty="0" smtClean="0"/>
          </a:p>
          <a:p>
            <a:endParaRPr lang="de-DE" sz="3200" b="1" dirty="0">
              <a:solidFill>
                <a:srgbClr val="C61826"/>
              </a:solidFill>
            </a:endParaRPr>
          </a:p>
          <a:p>
            <a:r>
              <a:rPr lang="de-DE" sz="3200" b="1" dirty="0" smtClean="0">
                <a:solidFill>
                  <a:srgbClr val="C61826"/>
                </a:solidFill>
              </a:rPr>
              <a:t>Vielen Dank für ihre Aufmerksamkeit!</a:t>
            </a:r>
          </a:p>
          <a:p>
            <a:endParaRPr lang="de-DE" sz="2000" dirty="0">
              <a:solidFill>
                <a:srgbClr val="C61826"/>
              </a:solidFill>
            </a:endParaRPr>
          </a:p>
          <a:p>
            <a:r>
              <a:rPr lang="de-DE" sz="3200" b="1" dirty="0">
                <a:solidFill>
                  <a:srgbClr val="C61826"/>
                </a:solidFill>
              </a:rPr>
              <a:t>Fragen? </a:t>
            </a:r>
          </a:p>
          <a:p>
            <a:endParaRPr lang="de-DE" sz="3200" b="1" dirty="0" smtClean="0">
              <a:solidFill>
                <a:srgbClr val="C61826"/>
              </a:solidFill>
            </a:endParaRPr>
          </a:p>
          <a:p>
            <a:endParaRPr lang="de-DE" sz="2000" dirty="0" smtClean="0"/>
          </a:p>
          <a:p>
            <a:endParaRPr lang="de-DE" dirty="0"/>
          </a:p>
          <a:p>
            <a:pPr>
              <a:tabLst>
                <a:tab pos="0" algn="l"/>
                <a:tab pos="864017" algn="l"/>
                <a:tab pos="1728033" algn="l"/>
                <a:tab pos="2592050" algn="l"/>
                <a:tab pos="3456066" algn="l"/>
                <a:tab pos="4320083" algn="l"/>
                <a:tab pos="5184099" algn="l"/>
                <a:tab pos="6048116" algn="l"/>
                <a:tab pos="6912132" algn="l"/>
                <a:tab pos="7776149" algn="l"/>
                <a:tab pos="8640166" algn="l"/>
                <a:tab pos="9504182" algn="l"/>
              </a:tabLst>
            </a:pPr>
            <a:r>
              <a:rPr lang="de-DE" sz="1600" smtClean="0">
                <a:solidFill>
                  <a:srgbClr val="C61826"/>
                </a:solidFill>
                <a:latin typeface="Calibri" pitchFamily="34" charset="0"/>
              </a:rPr>
              <a:t>UB-Schulungsangebote </a:t>
            </a:r>
            <a:endParaRPr lang="de-DE" sz="1600" dirty="0">
              <a:solidFill>
                <a:srgbClr val="C61826"/>
              </a:solidFill>
              <a:latin typeface="Calibri" pitchFamily="34" charset="0"/>
            </a:endParaRPr>
          </a:p>
          <a:p>
            <a:pPr>
              <a:tabLst>
                <a:tab pos="0" algn="l"/>
                <a:tab pos="864017" algn="l"/>
                <a:tab pos="1728033" algn="l"/>
                <a:tab pos="2592050" algn="l"/>
                <a:tab pos="3456066" algn="l"/>
                <a:tab pos="4320083" algn="l"/>
                <a:tab pos="5184099" algn="l"/>
                <a:tab pos="6048116" algn="l"/>
                <a:tab pos="6912132" algn="l"/>
                <a:tab pos="7776149" algn="l"/>
                <a:tab pos="8640166" algn="l"/>
                <a:tab pos="9504182" algn="l"/>
              </a:tabLst>
            </a:pPr>
            <a:r>
              <a:rPr lang="de-DE" sz="1600" dirty="0">
                <a:latin typeface="Calibri" pitchFamily="34" charset="0"/>
                <a:hlinkClick r:id="rId3"/>
              </a:rPr>
              <a:t>www.ub.uni-heidelberg.de/schulung</a:t>
            </a:r>
            <a:endParaRPr lang="de-DE" sz="1600" dirty="0">
              <a:latin typeface="Calibri" pitchFamily="34" charset="0"/>
            </a:endParaRPr>
          </a:p>
          <a:p>
            <a:pPr>
              <a:tabLst>
                <a:tab pos="0" algn="l"/>
                <a:tab pos="864017" algn="l"/>
                <a:tab pos="1728033" algn="l"/>
                <a:tab pos="2592050" algn="l"/>
                <a:tab pos="3456066" algn="l"/>
                <a:tab pos="4320083" algn="l"/>
                <a:tab pos="5184099" algn="l"/>
                <a:tab pos="6048116" algn="l"/>
                <a:tab pos="6912132" algn="l"/>
                <a:tab pos="7776149" algn="l"/>
                <a:tab pos="8640166" algn="l"/>
                <a:tab pos="9504182" algn="l"/>
              </a:tabLst>
            </a:pPr>
            <a:r>
              <a:rPr lang="de-DE" sz="1600" dirty="0">
                <a:latin typeface="Calibri" pitchFamily="34" charset="0"/>
              </a:rPr>
              <a:t>(Recherche, Literaturverwaltungssoftware, Publizieren &amp; Open Access, Plagiat,…)</a:t>
            </a:r>
            <a:endParaRPr lang="de-DE" dirty="0"/>
          </a:p>
          <a:p>
            <a:endParaRPr lang="de-DE" sz="2000" dirty="0" smtClean="0"/>
          </a:p>
          <a:p>
            <a:endParaRPr lang="de-DE" sz="2000" dirty="0"/>
          </a:p>
          <a:p>
            <a:endParaRPr lang="de-DE" sz="2000" b="1" dirty="0" smtClean="0"/>
          </a:p>
          <a:p>
            <a:endParaRPr lang="de-DE" sz="2000" dirty="0" smtClean="0"/>
          </a:p>
          <a:p>
            <a:endParaRPr lang="de-DE" sz="2000" dirty="0" smtClean="0"/>
          </a:p>
          <a:p>
            <a:endParaRPr lang="de-DE" sz="2000" dirty="0"/>
          </a:p>
          <a:p>
            <a:endParaRPr lang="de-DE" sz="2000" dirty="0" smtClean="0"/>
          </a:p>
          <a:p>
            <a:r>
              <a:rPr lang="de-DE" sz="2000" dirty="0" smtClean="0"/>
              <a:t> </a:t>
            </a:r>
          </a:p>
          <a:p>
            <a:pPr algn="ctr"/>
            <a:endParaRPr lang="de-DE" sz="2000" dirty="0"/>
          </a:p>
          <a:p>
            <a:endParaRPr lang="de-DE" sz="2000" dirty="0"/>
          </a:p>
        </p:txBody>
      </p:sp>
    </p:spTree>
    <p:extLst>
      <p:ext uri="{BB962C8B-B14F-4D97-AF65-F5344CB8AC3E}">
        <p14:creationId xmlns:p14="http://schemas.microsoft.com/office/powerpoint/2010/main" val="9795840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7C5A2183-CCB3-4B5B-AA92-0AE9BFB8DDF2}" type="slidenum">
              <a:rPr lang="de-DE" altLang="de-DE" sz="1300">
                <a:solidFill>
                  <a:srgbClr val="FFFFFF"/>
                </a:solidFill>
              </a:rPr>
              <a:pPr algn="r" eaLnBrk="1" hangingPunct="1">
                <a:spcBef>
                  <a:spcPct val="0"/>
                </a:spcBef>
                <a:buClrTx/>
                <a:buFontTx/>
                <a:buNone/>
              </a:pPr>
              <a:t>5</a:t>
            </a:fld>
            <a:endParaRPr lang="de-DE" altLang="de-DE" sz="1300">
              <a:solidFill>
                <a:srgbClr val="FFFFFF"/>
              </a:solidFill>
            </a:endParaRPr>
          </a:p>
        </p:txBody>
      </p:sp>
      <p:sp>
        <p:nvSpPr>
          <p:cNvPr id="2" name="Titel 1"/>
          <p:cNvSpPr>
            <a:spLocks noGrp="1"/>
          </p:cNvSpPr>
          <p:nvPr>
            <p:ph type="title"/>
          </p:nvPr>
        </p:nvSpPr>
        <p:spPr/>
        <p:txBody>
          <a:bodyPr/>
          <a:lstStyle/>
          <a:p>
            <a:r>
              <a:rPr lang="de-DE" dirty="0"/>
              <a:t>Einführung</a:t>
            </a:r>
            <a:br>
              <a:rPr lang="de-DE" dirty="0"/>
            </a:br>
            <a:endParaRPr lang="de-DE" dirty="0"/>
          </a:p>
        </p:txBody>
      </p:sp>
      <p:sp>
        <p:nvSpPr>
          <p:cNvPr id="3" name="Inhaltsplatzhalter 2"/>
          <p:cNvSpPr>
            <a:spLocks noGrp="1"/>
          </p:cNvSpPr>
          <p:nvPr>
            <p:ph idx="1"/>
          </p:nvPr>
        </p:nvSpPr>
        <p:spPr/>
        <p:txBody>
          <a:bodyPr/>
          <a:lstStyle/>
          <a:p>
            <a:pPr>
              <a:lnSpc>
                <a:spcPct val="150000"/>
              </a:lnSpc>
            </a:pPr>
            <a:r>
              <a:rPr lang="de-DE" altLang="de-DE" b="1" dirty="0" smtClean="0"/>
              <a:t>Informationskompetenz</a:t>
            </a:r>
          </a:p>
          <a:p>
            <a:pPr>
              <a:lnSpc>
                <a:spcPct val="150000"/>
              </a:lnSpc>
            </a:pPr>
            <a:endParaRPr lang="de-DE" altLang="de-DE" b="1" dirty="0"/>
          </a:p>
          <a:p>
            <a:pPr marL="285750" indent="-285750">
              <a:lnSpc>
                <a:spcPct val="150000"/>
              </a:lnSpc>
              <a:buFont typeface="Arial" panose="020B0604020202020204" pitchFamily="34" charset="0"/>
              <a:buChar char="•"/>
            </a:pPr>
            <a:r>
              <a:rPr lang="de-DE" altLang="de-DE" dirty="0"/>
              <a:t>Informationskompetenz umfasst die Fähigkeiten</a:t>
            </a:r>
            <a:r>
              <a:rPr lang="de-DE" altLang="de-DE" dirty="0" smtClean="0"/>
              <a:t>,...</a:t>
            </a:r>
            <a:endParaRPr lang="de-DE" altLang="de-DE" dirty="0"/>
          </a:p>
          <a:p>
            <a:pPr lvl="3">
              <a:lnSpc>
                <a:spcPct val="150000"/>
              </a:lnSpc>
              <a:buFont typeface="Arial" panose="020B0604020202020204" pitchFamily="34" charset="0"/>
              <a:buChar char="•"/>
            </a:pPr>
            <a:r>
              <a:rPr lang="de-DE" altLang="de-DE" dirty="0"/>
              <a:t>den eigenen Informationsbedarf formulieren zu können,</a:t>
            </a:r>
          </a:p>
          <a:p>
            <a:pPr lvl="3">
              <a:lnSpc>
                <a:spcPct val="150000"/>
              </a:lnSpc>
              <a:buFont typeface="Arial" panose="020B0604020202020204" pitchFamily="34" charset="0"/>
              <a:buChar char="•"/>
            </a:pPr>
            <a:r>
              <a:rPr lang="de-DE" altLang="de-DE" dirty="0"/>
              <a:t>sich effizient Zugang zu den benötigten Informationen zu beschaffen,</a:t>
            </a:r>
          </a:p>
          <a:p>
            <a:pPr lvl="3">
              <a:lnSpc>
                <a:spcPct val="150000"/>
              </a:lnSpc>
              <a:buFont typeface="Arial" panose="020B0604020202020204" pitchFamily="34" charset="0"/>
              <a:buChar char="•"/>
            </a:pPr>
            <a:r>
              <a:rPr lang="de-DE" altLang="de-DE" dirty="0"/>
              <a:t>gefundene Informationsquellen bewerten und auswählen zu können,</a:t>
            </a:r>
          </a:p>
          <a:p>
            <a:pPr lvl="3">
              <a:lnSpc>
                <a:spcPct val="150000"/>
              </a:lnSpc>
              <a:buFont typeface="Arial" panose="020B0604020202020204" pitchFamily="34" charset="0"/>
              <a:buChar char="•"/>
            </a:pPr>
            <a:r>
              <a:rPr lang="de-DE" altLang="de-DE" dirty="0"/>
              <a:t>die gefundenen Informationen verarbeiten zu können und</a:t>
            </a:r>
          </a:p>
          <a:p>
            <a:pPr lvl="3">
              <a:lnSpc>
                <a:spcPct val="150000"/>
              </a:lnSpc>
              <a:buFont typeface="Arial" panose="020B0604020202020204" pitchFamily="34" charset="0"/>
              <a:buChar char="•"/>
            </a:pPr>
            <a:r>
              <a:rPr lang="de-DE" altLang="de-DE" dirty="0"/>
              <a:t>sich seiner Verantwortung bei der Verarbeitung der Informationen bewusst zu sein. </a:t>
            </a:r>
          </a:p>
          <a:p>
            <a:pPr>
              <a:lnSpc>
                <a:spcPct val="150000"/>
              </a:lnSpc>
            </a:pPr>
            <a:endParaRPr lang="de-DE" altLang="de-DE" dirty="0"/>
          </a:p>
          <a:p>
            <a:pPr>
              <a:lnSpc>
                <a:spcPct val="150000"/>
              </a:lnSpc>
            </a:pPr>
            <a:endParaRPr lang="de-DE" dirty="0"/>
          </a:p>
        </p:txBody>
      </p:sp>
    </p:spTree>
    <p:extLst>
      <p:ext uri="{BB962C8B-B14F-4D97-AF65-F5344CB8AC3E}">
        <p14:creationId xmlns:p14="http://schemas.microsoft.com/office/powerpoint/2010/main" val="3577858473"/>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5A8B51A6-7B15-4EF7-9150-DEE8FE224F24}" type="slidenum">
              <a:rPr lang="de-DE" altLang="de-DE" sz="1300">
                <a:solidFill>
                  <a:srgbClr val="FFFFFF"/>
                </a:solidFill>
              </a:rPr>
              <a:pPr algn="r" eaLnBrk="1" hangingPunct="1">
                <a:spcBef>
                  <a:spcPct val="0"/>
                </a:spcBef>
                <a:buClrTx/>
                <a:buFontTx/>
                <a:buNone/>
              </a:pPr>
              <a:t>6</a:t>
            </a:fld>
            <a:endParaRPr lang="de-DE" altLang="de-DE" sz="1300">
              <a:solidFill>
                <a:srgbClr val="FFFFFF"/>
              </a:solidFill>
            </a:endParaRPr>
          </a:p>
        </p:txBody>
      </p:sp>
      <p:sp>
        <p:nvSpPr>
          <p:cNvPr id="9219" name="Text Box 3"/>
          <p:cNvSpPr txBox="1">
            <a:spLocks noChangeArrowheads="1"/>
          </p:cNvSpPr>
          <p:nvPr/>
        </p:nvSpPr>
        <p:spPr bwMode="auto">
          <a:xfrm>
            <a:off x="432039" y="1512041"/>
            <a:ext cx="7971704"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1pPr>
            <a:lvl2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2pPr>
            <a:lvl3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3pPr>
            <a:lvl4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4pPr>
            <a:lvl5pPr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5pPr>
            <a:lvl6pPr marL="25146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6pPr>
            <a:lvl7pPr marL="29718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7pPr>
            <a:lvl8pPr marL="34290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8pPr>
            <a:lvl9pPr marL="3886200" indent="-228600" algn="ctr" defTabSz="449263" eaLnBrk="0" fontAlgn="base" hangingPunct="0">
              <a:spcBef>
                <a:spcPct val="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bg1"/>
                </a:solidFill>
                <a:latin typeface="Arial" charset="0"/>
                <a:ea typeface="Microsoft YaHei" charset="-122"/>
              </a:defRPr>
            </a:lvl9pPr>
          </a:lstStyle>
          <a:p>
            <a:pPr eaLnBrk="1" hangingPunct="1">
              <a:spcBef>
                <a:spcPts val="472"/>
              </a:spcBef>
              <a:defRPr/>
            </a:pPr>
            <a:endParaRPr lang="de-DE" sz="1900" b="1" dirty="0">
              <a:solidFill>
                <a:srgbClr val="000000"/>
              </a:solidFill>
            </a:endParaRPr>
          </a:p>
        </p:txBody>
      </p:sp>
      <p:sp>
        <p:nvSpPr>
          <p:cNvPr id="2" name="Titel 1"/>
          <p:cNvSpPr>
            <a:spLocks noGrp="1"/>
          </p:cNvSpPr>
          <p:nvPr>
            <p:ph type="title"/>
          </p:nvPr>
        </p:nvSpPr>
        <p:spPr/>
        <p:txBody>
          <a:bodyPr/>
          <a:lstStyle/>
          <a:p>
            <a:r>
              <a:rPr lang="de-DE" dirty="0"/>
              <a:t>Themen</a:t>
            </a:r>
            <a:br>
              <a:rPr lang="de-DE" dirty="0"/>
            </a:br>
            <a:endParaRPr lang="de-DE" dirty="0"/>
          </a:p>
        </p:txBody>
      </p:sp>
      <p:sp>
        <p:nvSpPr>
          <p:cNvPr id="3" name="Inhaltsplatzhalter 2"/>
          <p:cNvSpPr>
            <a:spLocks noGrp="1"/>
          </p:cNvSpPr>
          <p:nvPr>
            <p:ph idx="1"/>
          </p:nvPr>
        </p:nvSpPr>
        <p:spPr/>
        <p:txBody>
          <a:bodyPr/>
          <a:lstStyle/>
          <a:p>
            <a:pPr>
              <a:spcBef>
                <a:spcPts val="472"/>
              </a:spcBef>
              <a:defRPr/>
            </a:pPr>
            <a:r>
              <a:rPr lang="de-DE" sz="1600" b="1" dirty="0">
                <a:solidFill>
                  <a:srgbClr val="000000"/>
                </a:solidFill>
              </a:rPr>
              <a:t>Inhalte der nächsten </a:t>
            </a:r>
            <a:r>
              <a:rPr lang="de-DE" sz="1600" b="1" dirty="0" smtClean="0">
                <a:solidFill>
                  <a:srgbClr val="000000"/>
                </a:solidFill>
              </a:rPr>
              <a:t>drei </a:t>
            </a:r>
            <a:r>
              <a:rPr lang="de-DE" sz="1600" b="1" dirty="0">
                <a:solidFill>
                  <a:srgbClr val="000000"/>
                </a:solidFill>
              </a:rPr>
              <a:t>Sitzungen</a:t>
            </a:r>
          </a:p>
          <a:p>
            <a:pPr>
              <a:spcBef>
                <a:spcPts val="472"/>
              </a:spcBef>
              <a:defRPr/>
            </a:pPr>
            <a:endParaRPr lang="de-DE" sz="1600" b="1" dirty="0">
              <a:solidFill>
                <a:srgbClr val="000000"/>
              </a:solidFill>
            </a:endParaRPr>
          </a:p>
          <a:p>
            <a:pPr marL="285750" indent="-285750">
              <a:spcBef>
                <a:spcPts val="472"/>
              </a:spcBef>
              <a:buFont typeface="Arial" panose="020B0604020202020204" pitchFamily="34" charset="0"/>
              <a:buChar char="•"/>
              <a:defRPr/>
            </a:pPr>
            <a:r>
              <a:rPr lang="de-DE" sz="1600" dirty="0">
                <a:solidFill>
                  <a:srgbClr val="000000"/>
                </a:solidFill>
              </a:rPr>
              <a:t>Informationssuche im Internet: Google, Wikipedia und Co</a:t>
            </a:r>
          </a:p>
          <a:p>
            <a:pPr marL="285750" indent="-285750">
              <a:spcBef>
                <a:spcPts val="472"/>
              </a:spcBef>
              <a:buFont typeface="Arial" panose="020B0604020202020204" pitchFamily="34" charset="0"/>
              <a:buChar char="•"/>
              <a:defRPr/>
            </a:pPr>
            <a:r>
              <a:rPr lang="de-DE" sz="1600" dirty="0">
                <a:solidFill>
                  <a:srgbClr val="000000"/>
                </a:solidFill>
              </a:rPr>
              <a:t>Heidelberger Bibliotheken für Physiker/-innen</a:t>
            </a:r>
          </a:p>
          <a:p>
            <a:pPr marL="285750" indent="-285750">
              <a:spcBef>
                <a:spcPts val="472"/>
              </a:spcBef>
              <a:buFont typeface="Arial" panose="020B0604020202020204" pitchFamily="34" charset="0"/>
              <a:buChar char="•"/>
              <a:defRPr/>
            </a:pPr>
            <a:r>
              <a:rPr lang="de-DE" sz="1600" dirty="0">
                <a:solidFill>
                  <a:srgbClr val="000000"/>
                </a:solidFill>
              </a:rPr>
              <a:t>Wissenschaftliche Informationssysteme und Recherchestrategien</a:t>
            </a:r>
          </a:p>
          <a:p>
            <a:pPr marL="285750" indent="-285750">
              <a:spcBef>
                <a:spcPts val="472"/>
              </a:spcBef>
              <a:buFont typeface="Arial" panose="020B0604020202020204" pitchFamily="34" charset="0"/>
              <a:buChar char="•"/>
              <a:defRPr/>
            </a:pPr>
            <a:r>
              <a:rPr lang="de-DE" sz="1600" dirty="0" smtClean="0">
                <a:solidFill>
                  <a:srgbClr val="000000"/>
                </a:solidFill>
              </a:rPr>
              <a:t>Wissenschaftliche Texte schreiben: Plagiat, </a:t>
            </a:r>
            <a:r>
              <a:rPr lang="de-DE" sz="1600" dirty="0" err="1" smtClean="0">
                <a:solidFill>
                  <a:srgbClr val="000000"/>
                </a:solidFill>
              </a:rPr>
              <a:t>LaTeX</a:t>
            </a:r>
            <a:r>
              <a:rPr lang="de-DE" sz="1600" dirty="0" smtClean="0">
                <a:solidFill>
                  <a:srgbClr val="000000"/>
                </a:solidFill>
              </a:rPr>
              <a:t> &amp; Literaturverwaltung</a:t>
            </a:r>
          </a:p>
          <a:p>
            <a:pPr marL="12000">
              <a:spcBef>
                <a:spcPts val="472"/>
              </a:spcBef>
              <a:defRPr/>
            </a:pPr>
            <a:endParaRPr lang="de-DE" sz="1600" dirty="0">
              <a:solidFill>
                <a:srgbClr val="000000"/>
              </a:solidFill>
            </a:endParaRPr>
          </a:p>
          <a:p>
            <a:pPr>
              <a:spcBef>
                <a:spcPts val="472"/>
              </a:spcBef>
              <a:defRPr/>
            </a:pPr>
            <a:endParaRPr lang="de-DE" sz="1600" b="1" dirty="0">
              <a:solidFill>
                <a:srgbClr val="000000"/>
              </a:solidFill>
            </a:endParaRPr>
          </a:p>
          <a:p>
            <a:endParaRPr lang="de-DE" dirty="0"/>
          </a:p>
        </p:txBody>
      </p:sp>
    </p:spTree>
    <p:extLst>
      <p:ext uri="{BB962C8B-B14F-4D97-AF65-F5344CB8AC3E}">
        <p14:creationId xmlns:p14="http://schemas.microsoft.com/office/powerpoint/2010/main" val="1594725411"/>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nodePh="1">
                                  <p:stCondLst>
                                    <p:cond delay="0"/>
                                  </p:stCondLst>
                                  <p:endCondLst>
                                    <p:cond evt="begin" delay="0">
                                      <p:tn val="5"/>
                                    </p:cond>
                                  </p:endCondLst>
                                  <p:childTnLst>
                                    <p:set>
                                      <p:cBhvr additive="repl">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31A5291F-04E0-4AB2-A687-20DFF0F1DC87}" type="slidenum">
              <a:rPr lang="de-DE" altLang="de-DE" sz="1300">
                <a:solidFill>
                  <a:srgbClr val="FFFFFF"/>
                </a:solidFill>
              </a:rPr>
              <a:pPr algn="r" eaLnBrk="1" hangingPunct="1">
                <a:spcBef>
                  <a:spcPct val="0"/>
                </a:spcBef>
                <a:buClrTx/>
                <a:buFontTx/>
                <a:buNone/>
              </a:pPr>
              <a:t>7</a:t>
            </a:fld>
            <a:endParaRPr lang="de-DE" altLang="de-DE" sz="1300">
              <a:solidFill>
                <a:srgbClr val="FFFFFF"/>
              </a:solidFill>
            </a:endParaRPr>
          </a:p>
        </p:txBody>
      </p:sp>
      <p:pic>
        <p:nvPicPr>
          <p:cNvPr id="1024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2630" y="2763075"/>
            <a:ext cx="5346472" cy="281707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b="1" dirty="0"/>
              <a:t>Informationssuche</a:t>
            </a:r>
          </a:p>
          <a:p>
            <a:pPr marL="285750" indent="-285750">
              <a:buFont typeface="Arial" panose="020B0604020202020204" pitchFamily="34" charset="0"/>
              <a:buChar char="•"/>
            </a:pPr>
            <a:r>
              <a:rPr lang="de-DE" altLang="de-DE" dirty="0"/>
              <a:t>Ob Studienort, Praktikumsplatz, Urlaub, Klimaerwärmung oder Standardmodell der Elementarteilchen - wo recherchiert man zunächst?</a:t>
            </a:r>
          </a:p>
          <a:p>
            <a:endParaRPr lang="de-DE" altLang="de-DE" dirty="0"/>
          </a:p>
          <a:p>
            <a:endParaRPr lang="de-DE" dirty="0"/>
          </a:p>
        </p:txBody>
      </p:sp>
    </p:spTree>
    <p:extLst>
      <p:ext uri="{BB962C8B-B14F-4D97-AF65-F5344CB8AC3E}">
        <p14:creationId xmlns:p14="http://schemas.microsoft.com/office/powerpoint/2010/main" val="273234456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102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4F2A811E-C029-40E0-A22E-D188BF149C35}" type="slidenum">
              <a:rPr lang="de-DE" altLang="de-DE" sz="1300">
                <a:solidFill>
                  <a:srgbClr val="FFFFFF"/>
                </a:solidFill>
              </a:rPr>
              <a:pPr algn="r" eaLnBrk="1" hangingPunct="1">
                <a:spcBef>
                  <a:spcPct val="0"/>
                </a:spcBef>
                <a:buClrTx/>
                <a:buFontTx/>
                <a:buNone/>
              </a:pPr>
              <a:t>8</a:t>
            </a:fld>
            <a:endParaRPr lang="de-DE" altLang="de-DE" sz="1300">
              <a:solidFill>
                <a:srgbClr val="FFFFFF"/>
              </a:solidFill>
            </a:endParaRPr>
          </a:p>
        </p:txBody>
      </p:sp>
      <p:sp>
        <p:nvSpPr>
          <p:cNvPr id="11267" name="Text Box 3"/>
          <p:cNvSpPr txBox="1">
            <a:spLocks noChangeArrowheads="1"/>
          </p:cNvSpPr>
          <p:nvPr/>
        </p:nvSpPr>
        <p:spPr bwMode="auto">
          <a:xfrm>
            <a:off x="432039" y="1512041"/>
            <a:ext cx="7971704" cy="47791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endParaRPr lang="de-DE" altLang="de-DE" dirty="0"/>
          </a:p>
        </p:txBody>
      </p:sp>
      <p:sp>
        <p:nvSpPr>
          <p:cNvPr id="2" name="Titel 1"/>
          <p:cNvSpPr>
            <a:spLocks noGrp="1"/>
          </p:cNvSpPr>
          <p:nvPr>
            <p:ph type="title"/>
          </p:nvPr>
        </p:nvSpPr>
        <p:spPr/>
        <p:txBody>
          <a:bodyPr/>
          <a:lstStyle/>
          <a:p>
            <a:r>
              <a:rPr lang="de-DE" dirty="0"/>
              <a:t>Informationssuche im Internet</a:t>
            </a:r>
            <a:br>
              <a:rPr lang="de-DE" dirty="0"/>
            </a:br>
            <a:endParaRPr lang="de-DE" dirty="0"/>
          </a:p>
        </p:txBody>
      </p:sp>
      <p:sp>
        <p:nvSpPr>
          <p:cNvPr id="3" name="Inhaltsplatzhalter 2"/>
          <p:cNvSpPr>
            <a:spLocks noGrp="1"/>
          </p:cNvSpPr>
          <p:nvPr>
            <p:ph idx="1"/>
          </p:nvPr>
        </p:nvSpPr>
        <p:spPr/>
        <p:txBody>
          <a:bodyPr/>
          <a:lstStyle/>
          <a:p>
            <a:r>
              <a:rPr lang="de-DE" altLang="de-DE" b="1" dirty="0"/>
              <a:t>Google...</a:t>
            </a:r>
          </a:p>
          <a:p>
            <a:pPr marL="285750" indent="-285750">
              <a:buFont typeface="Arial" panose="020B0604020202020204" pitchFamily="34" charset="0"/>
              <a:buChar char="•"/>
            </a:pPr>
            <a:r>
              <a:rPr lang="de-DE" altLang="de-DE" dirty="0"/>
              <a:t>... ist Marktführer: In Deutschland </a:t>
            </a:r>
            <a:r>
              <a:rPr lang="de-DE" altLang="de-DE" dirty="0" smtClean="0"/>
              <a:t>94,8% </a:t>
            </a:r>
            <a:r>
              <a:rPr lang="de-DE" altLang="de-DE" dirty="0"/>
              <a:t>aller Suchanfragen über Google, gefolgt von Bing mit 2,6% Marktanteil (Stand: </a:t>
            </a:r>
            <a:r>
              <a:rPr lang="de-DE" altLang="de-DE" dirty="0" smtClean="0"/>
              <a:t>2015). </a:t>
            </a:r>
            <a:endParaRPr lang="de-DE" altLang="de-DE" dirty="0"/>
          </a:p>
          <a:p>
            <a:pPr marL="285750" indent="-285750">
              <a:buFont typeface="Arial" panose="020B0604020202020204" pitchFamily="34" charset="0"/>
              <a:buChar char="•"/>
            </a:pPr>
            <a:r>
              <a:rPr lang="de-DE" altLang="de-DE" dirty="0"/>
              <a:t>... ist intuitiv: Mit im Schnitt nur 1,7 Worten pro Suchanfrage findet man (häufig) das, was man sucht.</a:t>
            </a:r>
          </a:p>
          <a:p>
            <a:endParaRPr lang="de-DE" altLang="de-DE" dirty="0"/>
          </a:p>
          <a:p>
            <a:r>
              <a:rPr lang="de-DE" altLang="de-DE" b="1" dirty="0"/>
              <a:t>Aber wie funktioniert </a:t>
            </a:r>
            <a:r>
              <a:rPr lang="de-DE" altLang="de-DE" b="1" dirty="0" smtClean="0"/>
              <a:t>das </a:t>
            </a:r>
            <a:r>
              <a:rPr lang="de-DE" altLang="de-DE" b="1" dirty="0"/>
              <a:t>eigentlich?</a:t>
            </a:r>
          </a:p>
          <a:p>
            <a:pPr marL="285750" indent="-285750">
              <a:buFont typeface="Arial" panose="020B0604020202020204" pitchFamily="34" charset="0"/>
              <a:buChar char="•"/>
            </a:pPr>
            <a:r>
              <a:rPr lang="de-DE" altLang="de-DE" dirty="0"/>
              <a:t>Woher kennt die Google die Inhalte der Webseiten?</a:t>
            </a:r>
          </a:p>
          <a:p>
            <a:pPr marL="285750" indent="-285750">
              <a:buFont typeface="Arial" panose="020B0604020202020204" pitchFamily="34" charset="0"/>
              <a:buChar char="•"/>
            </a:pPr>
            <a:r>
              <a:rPr lang="de-DE" altLang="de-DE" dirty="0"/>
              <a:t>Wie werden die Treffer sortiert?</a:t>
            </a:r>
          </a:p>
          <a:p>
            <a:pPr marL="285750" indent="-285750">
              <a:buFont typeface="Arial" panose="020B0604020202020204" pitchFamily="34" charset="0"/>
              <a:buChar char="•"/>
            </a:pPr>
            <a:r>
              <a:rPr lang="de-DE" altLang="de-DE" dirty="0"/>
              <a:t>Wie vollständig sind die recherchierbaren Informationen?</a:t>
            </a:r>
          </a:p>
          <a:p>
            <a:pPr marL="285750" indent="-285750">
              <a:buFont typeface="Arial" panose="020B0604020202020204" pitchFamily="34" charset="0"/>
              <a:buChar char="•"/>
            </a:pPr>
            <a:r>
              <a:rPr lang="de-DE" altLang="de-DE" dirty="0" smtClean="0"/>
              <a:t>Für welche Recherchen eignet sich Google?</a:t>
            </a:r>
            <a:endParaRPr lang="de-DE" altLang="de-DE" dirty="0"/>
          </a:p>
          <a:p>
            <a:endParaRPr lang="de-DE" altLang="de-DE" dirty="0"/>
          </a:p>
          <a:p>
            <a:endParaRPr lang="de-DE" altLang="de-DE" dirty="0"/>
          </a:p>
          <a:p>
            <a:endParaRPr lang="de-DE" altLang="de-DE" dirty="0"/>
          </a:p>
          <a:p>
            <a:endParaRPr lang="de-DE" dirty="0"/>
          </a:p>
        </p:txBody>
      </p:sp>
    </p:spTree>
    <p:extLst>
      <p:ext uri="{BB962C8B-B14F-4D97-AF65-F5344CB8AC3E}">
        <p14:creationId xmlns:p14="http://schemas.microsoft.com/office/powerpoint/2010/main" val="539795334"/>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nodePh="1">
                                  <p:stCondLst>
                                    <p:cond delay="0"/>
                                  </p:stCondLst>
                                  <p:endCondLst>
                                    <p:cond evt="begin" delay="0">
                                      <p:tn val="5"/>
                                    </p:cond>
                                  </p:endCondLst>
                                  <p:childTnLst>
                                    <p:set>
                                      <p:cBhvr additive="repl">
                                        <p:cTn id="6" dur="1" fill="hold">
                                          <p:stCondLst>
                                            <p:cond delay="0"/>
                                          </p:stCondLst>
                                        </p:cTn>
                                        <p:tgtEl>
                                          <p:spTgt spid="1126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1"/>
          <p:cNvSpPr txBox="1">
            <a:spLocks noChangeArrowheads="1"/>
          </p:cNvSpPr>
          <p:nvPr/>
        </p:nvSpPr>
        <p:spPr bwMode="auto">
          <a:xfrm>
            <a:off x="6225550" y="6097665"/>
            <a:ext cx="2016178" cy="3825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5041" tIns="44221" rIns="85041" bIns="44221"/>
          <a:lstStyle>
            <a:lvl1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1pPr>
            <a:lvl2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2pPr>
            <a:lvl3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3pPr>
            <a:lvl4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4pPr>
            <a:lvl5pPr algn="l"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Arial" charset="0"/>
                <a:ea typeface="Microsoft YaHei" charset="-122"/>
              </a:defRPr>
            </a:lvl9pPr>
          </a:lstStyle>
          <a:p>
            <a:pPr algn="r" eaLnBrk="1" hangingPunct="1">
              <a:spcBef>
                <a:spcPct val="0"/>
              </a:spcBef>
              <a:buClrTx/>
              <a:buFontTx/>
              <a:buNone/>
            </a:pPr>
            <a:fld id="{8DBE91DF-B43A-48BF-BC19-DDF3DB8945A3}" type="slidenum">
              <a:rPr lang="de-DE" altLang="de-DE" sz="1300">
                <a:solidFill>
                  <a:srgbClr val="FFFFFF"/>
                </a:solidFill>
              </a:rPr>
              <a:pPr algn="r" eaLnBrk="1" hangingPunct="1">
                <a:spcBef>
                  <a:spcPct val="0"/>
                </a:spcBef>
                <a:buClrTx/>
                <a:buFontTx/>
                <a:buNone/>
              </a:pPr>
              <a:t>9</a:t>
            </a:fld>
            <a:endParaRPr lang="de-DE" altLang="de-DE" sz="1300">
              <a:solidFill>
                <a:srgbClr val="FFFFFF"/>
              </a:solidFill>
            </a:endParaRPr>
          </a:p>
        </p:txBody>
      </p:sp>
      <p:sp>
        <p:nvSpPr>
          <p:cNvPr id="12291" name="Text Box 3"/>
          <p:cNvSpPr txBox="1">
            <a:spLocks noChangeArrowheads="1"/>
          </p:cNvSpPr>
          <p:nvPr/>
        </p:nvSpPr>
        <p:spPr bwMode="auto">
          <a:xfrm>
            <a:off x="432038" y="1512041"/>
            <a:ext cx="5385476" cy="4276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6402" tIns="43201" rIns="86402" bIns="43201"/>
          <a:lstStyle>
            <a:lvl1pPr marL="342900" indent="-330200"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1pPr>
            <a:lvl2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2pPr>
            <a:lvl3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3pPr>
            <a:lvl4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4pPr>
            <a:lvl5pPr algn="l"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5pPr>
            <a:lvl6pPr marL="25146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6pPr>
            <a:lvl7pPr marL="29718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7pPr>
            <a:lvl8pPr marL="34290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8pPr>
            <a:lvl9pPr marL="3886200" indent="-228600" defTabSz="449263" eaLnBrk="0" fontAlgn="base" hangingPunct="0">
              <a:spcBef>
                <a:spcPts val="500"/>
              </a:spcBef>
              <a:spcAft>
                <a:spcPct val="0"/>
              </a:spcAft>
              <a:buClr>
                <a:srgbClr val="000000"/>
              </a:buClr>
              <a:buSzPct val="100000"/>
              <a:buFont typeface="Times New Roman" pitchFamily="16"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Arial" charset="0"/>
                <a:ea typeface="Microsoft YaHei" charset="-122"/>
              </a:defRPr>
            </a:lvl9pPr>
          </a:lstStyle>
          <a:p>
            <a:pPr eaLnBrk="1" hangingPunct="1">
              <a:buClrTx/>
              <a:buFontTx/>
              <a:buNone/>
            </a:pPr>
            <a:r>
              <a:rPr lang="de-DE" altLang="de-DE" b="1"/>
              <a:t>Funktionsweise von Suchmaschinen</a:t>
            </a:r>
          </a:p>
          <a:p>
            <a:pPr eaLnBrk="1" hangingPunct="1">
              <a:buClrTx/>
              <a:buFontTx/>
              <a:buNone/>
            </a:pPr>
            <a:endParaRPr lang="de-DE" altLang="de-DE"/>
          </a:p>
          <a:p>
            <a:pPr eaLnBrk="1" hangingPunct="1">
              <a:buFont typeface="Arial" charset="0"/>
              <a:buChar char="•"/>
            </a:pPr>
            <a:r>
              <a:rPr lang="de-DE" altLang="de-DE" i="1"/>
              <a:t>Schritt 1: Crawling</a:t>
            </a:r>
          </a:p>
          <a:p>
            <a:pPr eaLnBrk="1" hangingPunct="1">
              <a:buClrTx/>
              <a:buFontTx/>
              <a:buNone/>
            </a:pPr>
            <a:r>
              <a:rPr lang="de-DE" altLang="de-DE"/>
              <a:t>	Webcrawler sind Programme, die jede Webseite, die sie besuchen abspeichern und allen auf der Seite befindlichen Links folgen. </a:t>
            </a:r>
          </a:p>
          <a:p>
            <a:pPr eaLnBrk="1" hangingPunct="1">
              <a:buClrTx/>
              <a:buFontTx/>
              <a:buNone/>
            </a:pPr>
            <a:endParaRPr lang="de-DE" altLang="de-DE"/>
          </a:p>
          <a:p>
            <a:pPr eaLnBrk="1" hangingPunct="1">
              <a:buFont typeface="Arial" charset="0"/>
              <a:buChar char="•"/>
            </a:pPr>
            <a:r>
              <a:rPr lang="de-DE" altLang="de-DE" i="1"/>
              <a:t>Schritt 2: Indexing</a:t>
            </a:r>
          </a:p>
          <a:p>
            <a:pPr eaLnBrk="1" hangingPunct="1">
              <a:buClrTx/>
              <a:buFontTx/>
              <a:buNone/>
            </a:pPr>
            <a:r>
              <a:rPr lang="de-DE" altLang="de-DE"/>
              <a:t>	Der sog. Indexer übernimmt die Daten vom Crawler und erschließt die Webseiten.</a:t>
            </a:r>
          </a:p>
          <a:p>
            <a:pPr eaLnBrk="1" hangingPunct="1">
              <a:buClrTx/>
              <a:buFontTx/>
              <a:buNone/>
            </a:pPr>
            <a:r>
              <a:rPr lang="de-DE" altLang="de-DE"/>
              <a:t>	</a:t>
            </a:r>
            <a:r>
              <a:rPr lang="de-DE" altLang="de-DE">
                <a:latin typeface="Wingdings" charset="2"/>
              </a:rPr>
              <a:t></a:t>
            </a:r>
            <a:r>
              <a:rPr lang="de-DE" altLang="de-DE"/>
              <a:t> Schneller Zugriff bei Suchanfragen</a:t>
            </a:r>
          </a:p>
        </p:txBody>
      </p:sp>
      <p:pic>
        <p:nvPicPr>
          <p:cNvPr id="122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4026" y="1402539"/>
            <a:ext cx="2224696" cy="195905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3056" y="3852104"/>
            <a:ext cx="1800159" cy="170104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80808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Titel 3"/>
          <p:cNvSpPr>
            <a:spLocks noGrp="1"/>
          </p:cNvSpPr>
          <p:nvPr>
            <p:ph type="title"/>
          </p:nvPr>
        </p:nvSpPr>
        <p:spPr/>
        <p:txBody>
          <a:bodyPr/>
          <a:lstStyle/>
          <a:p>
            <a:r>
              <a:rPr lang="de-DE" dirty="0"/>
              <a:t>Informationssuche im Internet</a:t>
            </a:r>
            <a:br>
              <a:rPr lang="de-DE" dirty="0"/>
            </a:br>
            <a:endParaRPr lang="de-DE" dirty="0"/>
          </a:p>
        </p:txBody>
      </p:sp>
    </p:spTree>
    <p:extLst>
      <p:ext uri="{BB962C8B-B14F-4D97-AF65-F5344CB8AC3E}">
        <p14:creationId xmlns:p14="http://schemas.microsoft.com/office/powerpoint/2010/main" val="1722861782"/>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withEffect">
                                  <p:stCondLst>
                                    <p:cond delay="0"/>
                                  </p:stCondLst>
                                  <p:childTnLst>
                                    <p:set>
                                      <p:cBhvr additive="repl">
                                        <p:cTn id="6" dur="1" fill="hold">
                                          <p:stCondLst>
                                            <p:cond delay="0"/>
                                          </p:stCondLst>
                                        </p:cTn>
                                        <p:tgtEl>
                                          <p:spTgt spid="1229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12291">
                                            <p:txEl>
                                              <p:pRg st="2" end="2"/>
                                            </p:txEl>
                                          </p:spTgt>
                                        </p:tgtEl>
                                        <p:attrNameLst>
                                          <p:attrName>style.visibility</p:attrName>
                                        </p:attrNameLst>
                                      </p:cBhvr>
                                      <p:to>
                                        <p:strVal val="visible"/>
                                      </p:to>
                                    </p:set>
                                  </p:childTnLst>
                                </p:cTn>
                              </p:par>
                              <p:par>
                                <p:cTn id="11" presetID="1" presetClass="entr" fill="hold" nodeType="withEffect">
                                  <p:stCondLst>
                                    <p:cond delay="0"/>
                                  </p:stCondLst>
                                  <p:childTnLst>
                                    <p:set>
                                      <p:cBhvr additive="repl">
                                        <p:cTn id="12" dur="1" fill="hold">
                                          <p:stCondLst>
                                            <p:cond delay="0"/>
                                          </p:stCondLst>
                                        </p:cTn>
                                        <p:tgtEl>
                                          <p:spTgt spid="12291">
                                            <p:txEl>
                                              <p:pRg st="3" end="3"/>
                                            </p:txEl>
                                          </p:spTgt>
                                        </p:tgtEl>
                                        <p:attrNameLst>
                                          <p:attrName>style.visibility</p:attrName>
                                        </p:attrNameLst>
                                      </p:cBhvr>
                                      <p:to>
                                        <p:strVal val="visible"/>
                                      </p:to>
                                    </p:set>
                                  </p:childTnLst>
                                </p:cTn>
                              </p:par>
                              <p:par>
                                <p:cTn id="13" presetID="1" presetClass="entr" fill="hold" nodeType="withEffect">
                                  <p:stCondLst>
                                    <p:cond delay="0"/>
                                  </p:stCondLst>
                                  <p:childTnLst>
                                    <p:set>
                                      <p:cBhvr additive="repl">
                                        <p:cTn id="14" dur="1" fill="hold">
                                          <p:stCondLst>
                                            <p:cond delay="0"/>
                                          </p:stCondLst>
                                        </p:cTn>
                                        <p:tgtEl>
                                          <p:spTgt spid="1229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12291">
                                            <p:txEl>
                                              <p:pRg st="5" end="5"/>
                                            </p:txEl>
                                          </p:spTgt>
                                        </p:tgtEl>
                                        <p:attrNameLst>
                                          <p:attrName>style.visibility</p:attrName>
                                        </p:attrNameLst>
                                      </p:cBhvr>
                                      <p:to>
                                        <p:strVal val="visible"/>
                                      </p:to>
                                    </p:set>
                                  </p:childTnLst>
                                </p:cTn>
                              </p:par>
                              <p:par>
                                <p:cTn id="19" presetID="1" presetClass="entr" fill="hold" nodeType="withEffect">
                                  <p:stCondLst>
                                    <p:cond delay="0"/>
                                  </p:stCondLst>
                                  <p:childTnLst>
                                    <p:set>
                                      <p:cBhvr additive="repl">
                                        <p:cTn id="20" dur="1" fill="hold">
                                          <p:stCondLst>
                                            <p:cond delay="0"/>
                                          </p:stCondLst>
                                        </p:cTn>
                                        <p:tgtEl>
                                          <p:spTgt spid="12291">
                                            <p:txEl>
                                              <p:pRg st="6" end="6"/>
                                            </p:txEl>
                                          </p:spTgt>
                                        </p:tgtEl>
                                        <p:attrNameLst>
                                          <p:attrName>style.visibility</p:attrName>
                                        </p:attrNameLst>
                                      </p:cBhvr>
                                      <p:to>
                                        <p:strVal val="visible"/>
                                      </p:to>
                                    </p:set>
                                  </p:childTnLst>
                                </p:cTn>
                              </p:par>
                              <p:par>
                                <p:cTn id="21" presetID="1" presetClass="entr" fill="hold" nodeType="withEffect">
                                  <p:stCondLst>
                                    <p:cond delay="0"/>
                                  </p:stCondLst>
                                  <p:childTnLst>
                                    <p:set>
                                      <p:cBhvr additive="repl">
                                        <p:cTn id="22" dur="1" fill="hold">
                                          <p:stCondLst>
                                            <p:cond delay="0"/>
                                          </p:stCondLst>
                                        </p:cTn>
                                        <p:tgtEl>
                                          <p:spTgt spid="12291">
                                            <p:txEl>
                                              <p:pRg st="7" end="7"/>
                                            </p:txEl>
                                          </p:spTgt>
                                        </p:tgtEl>
                                        <p:attrNameLst>
                                          <p:attrName>style.visibility</p:attrName>
                                        </p:attrNameLst>
                                      </p:cBhvr>
                                      <p:to>
                                        <p:strVal val="visible"/>
                                      </p:to>
                                    </p:set>
                                  </p:childTnLst>
                                </p:cTn>
                              </p:par>
                              <p:par>
                                <p:cTn id="23" presetID="1" presetClass="entr" fill="hold" nodeType="withEffect">
                                  <p:stCondLst>
                                    <p:cond delay="0"/>
                                  </p:stCondLst>
                                  <p:childTnLst>
                                    <p:set>
                                      <p:cBhvr additive="repl">
                                        <p:cTn id="24" dur="1" fill="hold">
                                          <p:stCondLst>
                                            <p:cond delay="0"/>
                                          </p:stCondLst>
                                        </p:cTn>
                                        <p:tgtEl>
                                          <p:spTgt spid="12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Powerpoint_UB_farbig">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haltsverzeichnis">
  <a:themeElements>
    <a:clrScheme name="Inhaltsverzeichni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Inhaltsverzeichnis">
      <a:majorFont>
        <a:latin typeface="Arial"/>
        <a:ea typeface=""/>
        <a:cs typeface="Arial"/>
      </a:majorFont>
      <a:minorFont>
        <a:latin typeface="Arial"/>
        <a:ea typeface=""/>
        <a:cs typeface="Arial"/>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Inhaltsverzeichni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Inhaltsverzeichnis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Inhaltsverzeichnis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Inhaltsverzeichnis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Inhaltsverzeichnis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Inhaltsverzeichnis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Inhaltsverzeichnis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Inhaltsverzeichnis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Inhaltsverzeichnis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Inhaltsverzeichnis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Inhaltsverzeichnis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Inhaltsverzeichnis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Hauptmaster_Hintergrundbild">
  <a:themeElements>
    <a:clrScheme name="Benutzerdefiniert 17">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9BBB59"/>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UniHD">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Lariss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Powerpoint_UB_farbig</Template>
  <TotalTime>0</TotalTime>
  <Words>1708</Words>
  <Application>Microsoft Office PowerPoint</Application>
  <PresentationFormat>Benutzerdefiniert</PresentationFormat>
  <Paragraphs>405</Paragraphs>
  <Slides>46</Slides>
  <Notes>45</Notes>
  <HiddenSlides>1</HiddenSlides>
  <MMClips>0</MMClips>
  <ScaleCrop>false</ScaleCrop>
  <HeadingPairs>
    <vt:vector size="4" baseType="variant">
      <vt:variant>
        <vt:lpstr>Design</vt:lpstr>
      </vt:variant>
      <vt:variant>
        <vt:i4>4</vt:i4>
      </vt:variant>
      <vt:variant>
        <vt:lpstr>Folientitel</vt:lpstr>
      </vt:variant>
      <vt:variant>
        <vt:i4>46</vt:i4>
      </vt:variant>
    </vt:vector>
  </HeadingPairs>
  <TitlesOfParts>
    <vt:vector size="50" baseType="lpstr">
      <vt:lpstr>Powerpoint_UB_farbig</vt:lpstr>
      <vt:lpstr>Inhaltsverzeichnis</vt:lpstr>
      <vt:lpstr>1_Hauptmaster_Hintergrundbild</vt:lpstr>
      <vt:lpstr>UniHD</vt:lpstr>
      <vt:lpstr>Basiskurs für ein nachhaltiges Studium  UB-Block Teil 1: Was können Google und die Wikipedia...und was nicht  </vt:lpstr>
      <vt:lpstr>Nutzungshinweis </vt:lpstr>
      <vt:lpstr>Einführung</vt:lpstr>
      <vt:lpstr>Einführung</vt:lpstr>
      <vt:lpstr>Einführung </vt:lpstr>
      <vt:lpstr>Themen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Informationssuche im Internet </vt:lpstr>
      <vt:lpstr>Google und Wikipedia als Informationsquellen </vt:lpstr>
      <vt:lpstr>Qualitätskriterien</vt:lpstr>
      <vt:lpstr>Diskussion </vt:lpstr>
      <vt:lpstr>Universitätsbibliothek Heidelberg </vt:lpstr>
      <vt:lpstr>PowerPoint-Präsentation</vt:lpstr>
    </vt:vector>
  </TitlesOfParts>
  <Company>Uni HD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Jochen Apel</dc:creator>
  <cp:lastModifiedBy>Jochen Apel</cp:lastModifiedBy>
  <cp:revision>31</cp:revision>
  <dcterms:created xsi:type="dcterms:W3CDTF">2014-11-11T11:25:37Z</dcterms:created>
  <dcterms:modified xsi:type="dcterms:W3CDTF">2017-11-21T14:35:55Z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lpwstr>120228</vt:lpwstr>
  </property>
</Properties>
</file>